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72" r:id="rId1"/>
  </p:sldMasterIdLst>
  <p:sldIdLst>
    <p:sldId id="272" r:id="rId2"/>
    <p:sldId id="273" r:id="rId3"/>
    <p:sldId id="267" r:id="rId4"/>
  </p:sldIdLst>
  <p:sldSz cx="6858000" cy="9906000" type="A4"/>
  <p:notesSz cx="6858000" cy="9144000"/>
  <p:embeddedFontLst>
    <p:embeddedFont>
      <p:font typeface="에스코어 드림 2 ExtraLight" panose="020B0600000101010101" charset="-127"/>
      <p:regular r:id="rId5"/>
    </p:embeddedFont>
    <p:embeddedFont>
      <p:font typeface="이사만루체 Bold" panose="020B0600000101010101" charset="-127"/>
      <p:bold r:id="rId6"/>
    </p:embeddedFont>
    <p:embeddedFont>
      <p:font typeface="이사만루체 Light" panose="020B0600000101010101" charset="-127"/>
      <p:regular r:id="rId7"/>
    </p:embeddedFont>
    <p:embeddedFont>
      <p:font typeface="Calibri" panose="020F0502020204030204" pitchFamily="34" charset="0"/>
      <p:regular r:id="rId8"/>
      <p:bold r:id="rId9"/>
      <p:italic r:id="rId10"/>
      <p:boldItalic r:id="rId11"/>
    </p:embeddedFont>
    <p:embeddedFont>
      <p:font typeface="Calibri Light" panose="020F0302020204030204" pitchFamily="34" charset="0"/>
      <p:regular r:id="rId12"/>
      <p:italic r:id="rId13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손 직접 그리기" id="{59B0F426-B336-41DF-A175-8CBF170EE3E7}">
          <p14:sldIdLst>
            <p14:sldId id="272"/>
          </p14:sldIdLst>
        </p14:section>
        <p14:section name="컬러 인쇄" id="{F8E23609-6B93-448C-8118-3E7D32D22321}">
          <p14:sldIdLst>
            <p14:sldId id="273"/>
          </p14:sldIdLst>
        </p14:section>
        <p14:section name="흑백 인쇄" id="{6711FE05-062F-43FB-A853-B235D8A8D041}">
          <p14:sldIdLst>
            <p14:sldId id="267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756" autoAdjust="0"/>
    <p:restoredTop sz="94660"/>
  </p:normalViewPr>
  <p:slideViewPr>
    <p:cSldViewPr snapToGrid="0">
      <p:cViewPr>
        <p:scale>
          <a:sx n="150" d="100"/>
          <a:sy n="150" d="100"/>
        </p:scale>
        <p:origin x="1488" y="-5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4.fntdata"/><Relationship Id="rId13" Type="http://schemas.openxmlformats.org/officeDocument/2006/relationships/font" Target="fonts/font9.fntdata"/><Relationship Id="rId3" Type="http://schemas.openxmlformats.org/officeDocument/2006/relationships/slide" Target="slides/slide2.xml"/><Relationship Id="rId7" Type="http://schemas.openxmlformats.org/officeDocument/2006/relationships/font" Target="fonts/font3.fntdata"/><Relationship Id="rId12" Type="http://schemas.openxmlformats.org/officeDocument/2006/relationships/font" Target="fonts/font8.fntdata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2.fntdata"/><Relationship Id="rId11" Type="http://schemas.openxmlformats.org/officeDocument/2006/relationships/font" Target="fonts/font7.fntdata"/><Relationship Id="rId5" Type="http://schemas.openxmlformats.org/officeDocument/2006/relationships/font" Target="fonts/font1.fntdata"/><Relationship Id="rId15" Type="http://schemas.openxmlformats.org/officeDocument/2006/relationships/viewProps" Target="viewProps.xml"/><Relationship Id="rId10" Type="http://schemas.openxmlformats.org/officeDocument/2006/relationships/font" Target="fonts/font6.fntdata"/><Relationship Id="rId4" Type="http://schemas.openxmlformats.org/officeDocument/2006/relationships/slide" Target="slides/slide3.xml"/><Relationship Id="rId9" Type="http://schemas.openxmlformats.org/officeDocument/2006/relationships/font" Target="fonts/font5.fntdata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A94AF-CC87-474B-9DD3-2DB77414EEDD}" type="datetimeFigureOut">
              <a:rPr lang="ko-KR" altLang="en-US" smtClean="0"/>
              <a:t>2021-09-02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DB1423-EAB4-4DCA-B9DA-BBB94C6321B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130523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A94AF-CC87-474B-9DD3-2DB77414EEDD}" type="datetimeFigureOut">
              <a:rPr lang="ko-KR" altLang="en-US" smtClean="0"/>
              <a:t>2021-09-02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DB1423-EAB4-4DCA-B9DA-BBB94C6321B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662869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A94AF-CC87-474B-9DD3-2DB77414EEDD}" type="datetimeFigureOut">
              <a:rPr lang="ko-KR" altLang="en-US" smtClean="0"/>
              <a:t>2021-09-02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DB1423-EAB4-4DCA-B9DA-BBB94C6321B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66460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A94AF-CC87-474B-9DD3-2DB77414EEDD}" type="datetimeFigureOut">
              <a:rPr lang="ko-KR" altLang="en-US" smtClean="0"/>
              <a:t>2021-09-02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DB1423-EAB4-4DCA-B9DA-BBB94C6321B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48951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A94AF-CC87-474B-9DD3-2DB77414EEDD}" type="datetimeFigureOut">
              <a:rPr lang="ko-KR" altLang="en-US" smtClean="0"/>
              <a:t>2021-09-02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DB1423-EAB4-4DCA-B9DA-BBB94C6321B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832831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A94AF-CC87-474B-9DD3-2DB77414EEDD}" type="datetimeFigureOut">
              <a:rPr lang="ko-KR" altLang="en-US" smtClean="0"/>
              <a:t>2021-09-02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DB1423-EAB4-4DCA-B9DA-BBB94C6321B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635336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A94AF-CC87-474B-9DD3-2DB77414EEDD}" type="datetimeFigureOut">
              <a:rPr lang="ko-KR" altLang="en-US" smtClean="0"/>
              <a:t>2021-09-02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DB1423-EAB4-4DCA-B9DA-BBB94C6321B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089352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A94AF-CC87-474B-9DD3-2DB77414EEDD}" type="datetimeFigureOut">
              <a:rPr lang="ko-KR" altLang="en-US" smtClean="0"/>
              <a:t>2021-09-02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DB1423-EAB4-4DCA-B9DA-BBB94C6321B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743718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A94AF-CC87-474B-9DD3-2DB77414EEDD}" type="datetimeFigureOut">
              <a:rPr lang="ko-KR" altLang="en-US" smtClean="0"/>
              <a:t>2021-09-02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DB1423-EAB4-4DCA-B9DA-BBB94C6321B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674397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A94AF-CC87-474B-9DD3-2DB77414EEDD}" type="datetimeFigureOut">
              <a:rPr lang="ko-KR" altLang="en-US" smtClean="0"/>
              <a:t>2021-09-02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DB1423-EAB4-4DCA-B9DA-BBB94C6321B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332934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A94AF-CC87-474B-9DD3-2DB77414EEDD}" type="datetimeFigureOut">
              <a:rPr lang="ko-KR" altLang="en-US" smtClean="0"/>
              <a:t>2021-09-02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DB1423-EAB4-4DCA-B9DA-BBB94C6321B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104226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BA94AF-CC87-474B-9DD3-2DB77414EEDD}" type="datetimeFigureOut">
              <a:rPr lang="ko-KR" altLang="en-US" smtClean="0"/>
              <a:t>2021-09-02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DB1423-EAB4-4DCA-B9DA-BBB94C6321B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725962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1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1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그룹 33">
            <a:extLst>
              <a:ext uri="{FF2B5EF4-FFF2-40B4-BE49-F238E27FC236}">
                <a16:creationId xmlns:a16="http://schemas.microsoft.com/office/drawing/2014/main" id="{94CFF5E2-CB1A-4351-9765-3A964A679979}"/>
              </a:ext>
            </a:extLst>
          </p:cNvPr>
          <p:cNvGrpSpPr/>
          <p:nvPr/>
        </p:nvGrpSpPr>
        <p:grpSpPr>
          <a:xfrm>
            <a:off x="627575" y="72507"/>
            <a:ext cx="5812664" cy="1155529"/>
            <a:chOff x="906975" y="15240"/>
            <a:chExt cx="5812664" cy="1155529"/>
          </a:xfrm>
        </p:grpSpPr>
        <p:pic>
          <p:nvPicPr>
            <p:cNvPr id="36" name="그림 35">
              <a:extLst>
                <a:ext uri="{FF2B5EF4-FFF2-40B4-BE49-F238E27FC236}">
                  <a16:creationId xmlns:a16="http://schemas.microsoft.com/office/drawing/2014/main" id="{91D3CD73-AE35-4BD6-9A53-98CB130E251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 l="29955"/>
            <a:stretch>
              <a:fillRect/>
            </a:stretch>
          </p:blipFill>
          <p:spPr>
            <a:xfrm rot="157938">
              <a:off x="1586460" y="178897"/>
              <a:ext cx="5133179" cy="991872"/>
            </a:xfrm>
            <a:custGeom>
              <a:avLst/>
              <a:gdLst>
                <a:gd name="connsiteX0" fmla="*/ 0 w 4748570"/>
                <a:gd name="connsiteY0" fmla="*/ 0 h 1347333"/>
                <a:gd name="connsiteX1" fmla="*/ 4748570 w 4748570"/>
                <a:gd name="connsiteY1" fmla="*/ 0 h 1347333"/>
                <a:gd name="connsiteX2" fmla="*/ 4748570 w 4748570"/>
                <a:gd name="connsiteY2" fmla="*/ 1347333 h 1347333"/>
                <a:gd name="connsiteX3" fmla="*/ 0 w 4748570"/>
                <a:gd name="connsiteY3" fmla="*/ 1347333 h 13473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48570" h="1347333">
                  <a:moveTo>
                    <a:pt x="0" y="0"/>
                  </a:moveTo>
                  <a:lnTo>
                    <a:pt x="4748570" y="0"/>
                  </a:lnTo>
                  <a:lnTo>
                    <a:pt x="4748570" y="1347333"/>
                  </a:lnTo>
                  <a:lnTo>
                    <a:pt x="0" y="1347333"/>
                  </a:lnTo>
                  <a:close/>
                </a:path>
              </a:pathLst>
            </a:custGeom>
          </p:spPr>
        </p:pic>
        <p:pic>
          <p:nvPicPr>
            <p:cNvPr id="37" name="그림 36">
              <a:extLst>
                <a:ext uri="{FF2B5EF4-FFF2-40B4-BE49-F238E27FC236}">
                  <a16:creationId xmlns:a16="http://schemas.microsoft.com/office/drawing/2014/main" id="{E68198A0-73CB-478D-90FC-91522282A90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06975" y="15240"/>
              <a:ext cx="953847" cy="988408"/>
            </a:xfrm>
            <a:prstGeom prst="rect">
              <a:avLst/>
            </a:prstGeom>
          </p:spPr>
        </p:pic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EFF30B33-6A6F-4CCA-96A3-88400B8B8659}"/>
                </a:ext>
              </a:extLst>
            </p:cNvPr>
            <p:cNvSpPr txBox="1"/>
            <p:nvPr/>
          </p:nvSpPr>
          <p:spPr>
            <a:xfrm>
              <a:off x="1773599" y="367939"/>
              <a:ext cx="389722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2400" dirty="0">
                  <a:latin typeface="이사만루체 Bold" panose="00000800000000000000" pitchFamily="2" charset="-127"/>
                  <a:ea typeface="이사만루체 Bold" panose="00000800000000000000" pitchFamily="2" charset="-127"/>
                </a:rPr>
                <a:t>01. </a:t>
              </a:r>
              <a:r>
                <a:rPr lang="ko-KR" altLang="en-US" sz="2400" dirty="0">
                  <a:latin typeface="이사만루체 Bold" panose="00000800000000000000" pitchFamily="2" charset="-127"/>
                  <a:ea typeface="이사만루체 Bold" panose="00000800000000000000" pitchFamily="2" charset="-127"/>
                </a:rPr>
                <a:t>장래 희망의 새로운 모습</a:t>
              </a:r>
            </a:p>
          </p:txBody>
        </p:sp>
      </p:grpSp>
      <p:sp>
        <p:nvSpPr>
          <p:cNvPr id="39" name="사각형: 둥근 모서리 2">
            <a:extLst>
              <a:ext uri="{FF2B5EF4-FFF2-40B4-BE49-F238E27FC236}">
                <a16:creationId xmlns:a16="http://schemas.microsoft.com/office/drawing/2014/main" id="{67AB2974-6EFB-481C-A16B-A148435D9FE4}"/>
              </a:ext>
            </a:extLst>
          </p:cNvPr>
          <p:cNvSpPr/>
          <p:nvPr/>
        </p:nvSpPr>
        <p:spPr>
          <a:xfrm>
            <a:off x="322742" y="1233480"/>
            <a:ext cx="6385809" cy="8483097"/>
          </a:xfrm>
          <a:custGeom>
            <a:avLst/>
            <a:gdLst>
              <a:gd name="connsiteX0" fmla="*/ 0 w 6198565"/>
              <a:gd name="connsiteY0" fmla="*/ 271125 h 8366352"/>
              <a:gd name="connsiteX1" fmla="*/ 271125 w 6198565"/>
              <a:gd name="connsiteY1" fmla="*/ 0 h 8366352"/>
              <a:gd name="connsiteX2" fmla="*/ 5927440 w 6198565"/>
              <a:gd name="connsiteY2" fmla="*/ 0 h 8366352"/>
              <a:gd name="connsiteX3" fmla="*/ 6198565 w 6198565"/>
              <a:gd name="connsiteY3" fmla="*/ 271125 h 8366352"/>
              <a:gd name="connsiteX4" fmla="*/ 6198565 w 6198565"/>
              <a:gd name="connsiteY4" fmla="*/ 8095227 h 8366352"/>
              <a:gd name="connsiteX5" fmla="*/ 5927440 w 6198565"/>
              <a:gd name="connsiteY5" fmla="*/ 8366352 h 8366352"/>
              <a:gd name="connsiteX6" fmla="*/ 271125 w 6198565"/>
              <a:gd name="connsiteY6" fmla="*/ 8366352 h 8366352"/>
              <a:gd name="connsiteX7" fmla="*/ 0 w 6198565"/>
              <a:gd name="connsiteY7" fmla="*/ 8095227 h 8366352"/>
              <a:gd name="connsiteX8" fmla="*/ 0 w 6198565"/>
              <a:gd name="connsiteY8" fmla="*/ 271125 h 8366352"/>
              <a:gd name="connsiteX0" fmla="*/ 0 w 6198565"/>
              <a:gd name="connsiteY0" fmla="*/ 271125 h 8366352"/>
              <a:gd name="connsiteX1" fmla="*/ 271125 w 6198565"/>
              <a:gd name="connsiteY1" fmla="*/ 0 h 8366352"/>
              <a:gd name="connsiteX2" fmla="*/ 5927440 w 6198565"/>
              <a:gd name="connsiteY2" fmla="*/ 0 h 8366352"/>
              <a:gd name="connsiteX3" fmla="*/ 6198565 w 6198565"/>
              <a:gd name="connsiteY3" fmla="*/ 271125 h 8366352"/>
              <a:gd name="connsiteX4" fmla="*/ 6194136 w 6198565"/>
              <a:gd name="connsiteY4" fmla="*/ 4111610 h 8366352"/>
              <a:gd name="connsiteX5" fmla="*/ 6198565 w 6198565"/>
              <a:gd name="connsiteY5" fmla="*/ 8095227 h 8366352"/>
              <a:gd name="connsiteX6" fmla="*/ 5927440 w 6198565"/>
              <a:gd name="connsiteY6" fmla="*/ 8366352 h 8366352"/>
              <a:gd name="connsiteX7" fmla="*/ 271125 w 6198565"/>
              <a:gd name="connsiteY7" fmla="*/ 8366352 h 8366352"/>
              <a:gd name="connsiteX8" fmla="*/ 0 w 6198565"/>
              <a:gd name="connsiteY8" fmla="*/ 8095227 h 8366352"/>
              <a:gd name="connsiteX9" fmla="*/ 0 w 6198565"/>
              <a:gd name="connsiteY9" fmla="*/ 271125 h 8366352"/>
              <a:gd name="connsiteX0" fmla="*/ 12700 w 6211265"/>
              <a:gd name="connsiteY0" fmla="*/ 271125 h 8366352"/>
              <a:gd name="connsiteX1" fmla="*/ 283825 w 6211265"/>
              <a:gd name="connsiteY1" fmla="*/ 0 h 8366352"/>
              <a:gd name="connsiteX2" fmla="*/ 5940140 w 6211265"/>
              <a:gd name="connsiteY2" fmla="*/ 0 h 8366352"/>
              <a:gd name="connsiteX3" fmla="*/ 6211265 w 6211265"/>
              <a:gd name="connsiteY3" fmla="*/ 271125 h 8366352"/>
              <a:gd name="connsiteX4" fmla="*/ 6206836 w 6211265"/>
              <a:gd name="connsiteY4" fmla="*/ 4111610 h 8366352"/>
              <a:gd name="connsiteX5" fmla="*/ 6211265 w 6211265"/>
              <a:gd name="connsiteY5" fmla="*/ 8095227 h 8366352"/>
              <a:gd name="connsiteX6" fmla="*/ 5940140 w 6211265"/>
              <a:gd name="connsiteY6" fmla="*/ 8366352 h 8366352"/>
              <a:gd name="connsiteX7" fmla="*/ 283825 w 6211265"/>
              <a:gd name="connsiteY7" fmla="*/ 8366352 h 8366352"/>
              <a:gd name="connsiteX8" fmla="*/ 12700 w 6211265"/>
              <a:gd name="connsiteY8" fmla="*/ 8095227 h 8366352"/>
              <a:gd name="connsiteX9" fmla="*/ 0 w 6211265"/>
              <a:gd name="connsiteY9" fmla="*/ 4832047 h 8366352"/>
              <a:gd name="connsiteX10" fmla="*/ 12700 w 6211265"/>
              <a:gd name="connsiteY10" fmla="*/ 271125 h 8366352"/>
              <a:gd name="connsiteX0" fmla="*/ 12700 w 6211265"/>
              <a:gd name="connsiteY0" fmla="*/ 271125 h 8366352"/>
              <a:gd name="connsiteX1" fmla="*/ 283825 w 6211265"/>
              <a:gd name="connsiteY1" fmla="*/ 0 h 8366352"/>
              <a:gd name="connsiteX2" fmla="*/ 5940140 w 6211265"/>
              <a:gd name="connsiteY2" fmla="*/ 0 h 8366352"/>
              <a:gd name="connsiteX3" fmla="*/ 6211265 w 6211265"/>
              <a:gd name="connsiteY3" fmla="*/ 271125 h 8366352"/>
              <a:gd name="connsiteX4" fmla="*/ 6123709 w 6211265"/>
              <a:gd name="connsiteY4" fmla="*/ 4111610 h 8366352"/>
              <a:gd name="connsiteX5" fmla="*/ 6211265 w 6211265"/>
              <a:gd name="connsiteY5" fmla="*/ 8095227 h 8366352"/>
              <a:gd name="connsiteX6" fmla="*/ 5940140 w 6211265"/>
              <a:gd name="connsiteY6" fmla="*/ 8366352 h 8366352"/>
              <a:gd name="connsiteX7" fmla="*/ 283825 w 6211265"/>
              <a:gd name="connsiteY7" fmla="*/ 8366352 h 8366352"/>
              <a:gd name="connsiteX8" fmla="*/ 12700 w 6211265"/>
              <a:gd name="connsiteY8" fmla="*/ 8095227 h 8366352"/>
              <a:gd name="connsiteX9" fmla="*/ 0 w 6211265"/>
              <a:gd name="connsiteY9" fmla="*/ 4832047 h 8366352"/>
              <a:gd name="connsiteX10" fmla="*/ 12700 w 6211265"/>
              <a:gd name="connsiteY10" fmla="*/ 271125 h 8366352"/>
              <a:gd name="connsiteX0" fmla="*/ 141 w 6198706"/>
              <a:gd name="connsiteY0" fmla="*/ 271125 h 8366352"/>
              <a:gd name="connsiteX1" fmla="*/ 271266 w 6198706"/>
              <a:gd name="connsiteY1" fmla="*/ 0 h 8366352"/>
              <a:gd name="connsiteX2" fmla="*/ 5927581 w 6198706"/>
              <a:gd name="connsiteY2" fmla="*/ 0 h 8366352"/>
              <a:gd name="connsiteX3" fmla="*/ 6198706 w 6198706"/>
              <a:gd name="connsiteY3" fmla="*/ 271125 h 8366352"/>
              <a:gd name="connsiteX4" fmla="*/ 6111150 w 6198706"/>
              <a:gd name="connsiteY4" fmla="*/ 4111610 h 8366352"/>
              <a:gd name="connsiteX5" fmla="*/ 6198706 w 6198706"/>
              <a:gd name="connsiteY5" fmla="*/ 8095227 h 8366352"/>
              <a:gd name="connsiteX6" fmla="*/ 5927581 w 6198706"/>
              <a:gd name="connsiteY6" fmla="*/ 8366352 h 8366352"/>
              <a:gd name="connsiteX7" fmla="*/ 271266 w 6198706"/>
              <a:gd name="connsiteY7" fmla="*/ 8366352 h 8366352"/>
              <a:gd name="connsiteX8" fmla="*/ 141 w 6198706"/>
              <a:gd name="connsiteY8" fmla="*/ 8095227 h 8366352"/>
              <a:gd name="connsiteX9" fmla="*/ 84423 w 6198706"/>
              <a:gd name="connsiteY9" fmla="*/ 5303102 h 8366352"/>
              <a:gd name="connsiteX10" fmla="*/ 141 w 6198706"/>
              <a:gd name="connsiteY10" fmla="*/ 271125 h 8366352"/>
              <a:gd name="connsiteX0" fmla="*/ 141 w 6198706"/>
              <a:gd name="connsiteY0" fmla="*/ 271125 h 8366352"/>
              <a:gd name="connsiteX1" fmla="*/ 271266 w 6198706"/>
              <a:gd name="connsiteY1" fmla="*/ 0 h 8366352"/>
              <a:gd name="connsiteX2" fmla="*/ 5927581 w 6198706"/>
              <a:gd name="connsiteY2" fmla="*/ 0 h 8366352"/>
              <a:gd name="connsiteX3" fmla="*/ 6198706 w 6198706"/>
              <a:gd name="connsiteY3" fmla="*/ 271125 h 8366352"/>
              <a:gd name="connsiteX4" fmla="*/ 6111150 w 6198706"/>
              <a:gd name="connsiteY4" fmla="*/ 4111610 h 8366352"/>
              <a:gd name="connsiteX5" fmla="*/ 6198706 w 6198706"/>
              <a:gd name="connsiteY5" fmla="*/ 8095227 h 8366352"/>
              <a:gd name="connsiteX6" fmla="*/ 5927581 w 6198706"/>
              <a:gd name="connsiteY6" fmla="*/ 8366352 h 8366352"/>
              <a:gd name="connsiteX7" fmla="*/ 271266 w 6198706"/>
              <a:gd name="connsiteY7" fmla="*/ 8366352 h 8366352"/>
              <a:gd name="connsiteX8" fmla="*/ 13995 w 6198706"/>
              <a:gd name="connsiteY8" fmla="*/ 7707300 h 8366352"/>
              <a:gd name="connsiteX9" fmla="*/ 84423 w 6198706"/>
              <a:gd name="connsiteY9" fmla="*/ 5303102 h 8366352"/>
              <a:gd name="connsiteX10" fmla="*/ 141 w 6198706"/>
              <a:gd name="connsiteY10" fmla="*/ 271125 h 8366352"/>
              <a:gd name="connsiteX0" fmla="*/ 249 w 6198814"/>
              <a:gd name="connsiteY0" fmla="*/ 271125 h 8366352"/>
              <a:gd name="connsiteX1" fmla="*/ 271374 w 6198814"/>
              <a:gd name="connsiteY1" fmla="*/ 0 h 8366352"/>
              <a:gd name="connsiteX2" fmla="*/ 5927689 w 6198814"/>
              <a:gd name="connsiteY2" fmla="*/ 0 h 8366352"/>
              <a:gd name="connsiteX3" fmla="*/ 6198814 w 6198814"/>
              <a:gd name="connsiteY3" fmla="*/ 271125 h 8366352"/>
              <a:gd name="connsiteX4" fmla="*/ 6111258 w 6198814"/>
              <a:gd name="connsiteY4" fmla="*/ 4111610 h 8366352"/>
              <a:gd name="connsiteX5" fmla="*/ 6198814 w 6198814"/>
              <a:gd name="connsiteY5" fmla="*/ 8095227 h 8366352"/>
              <a:gd name="connsiteX6" fmla="*/ 5927689 w 6198814"/>
              <a:gd name="connsiteY6" fmla="*/ 8366352 h 8366352"/>
              <a:gd name="connsiteX7" fmla="*/ 271374 w 6198814"/>
              <a:gd name="connsiteY7" fmla="*/ 8366352 h 8366352"/>
              <a:gd name="connsiteX8" fmla="*/ 14103 w 6198814"/>
              <a:gd name="connsiteY8" fmla="*/ 7707300 h 8366352"/>
              <a:gd name="connsiteX9" fmla="*/ 42968 w 6198814"/>
              <a:gd name="connsiteY9" fmla="*/ 5303102 h 8366352"/>
              <a:gd name="connsiteX10" fmla="*/ 249 w 6198814"/>
              <a:gd name="connsiteY10" fmla="*/ 271125 h 8366352"/>
              <a:gd name="connsiteX0" fmla="*/ 249 w 6198814"/>
              <a:gd name="connsiteY0" fmla="*/ 271125 h 8366352"/>
              <a:gd name="connsiteX1" fmla="*/ 271374 w 6198814"/>
              <a:gd name="connsiteY1" fmla="*/ 0 h 8366352"/>
              <a:gd name="connsiteX2" fmla="*/ 5927689 w 6198814"/>
              <a:gd name="connsiteY2" fmla="*/ 0 h 8366352"/>
              <a:gd name="connsiteX3" fmla="*/ 6198814 w 6198814"/>
              <a:gd name="connsiteY3" fmla="*/ 271125 h 8366352"/>
              <a:gd name="connsiteX4" fmla="*/ 6111258 w 6198814"/>
              <a:gd name="connsiteY4" fmla="*/ 4111610 h 8366352"/>
              <a:gd name="connsiteX5" fmla="*/ 6198814 w 6198814"/>
              <a:gd name="connsiteY5" fmla="*/ 8095227 h 8366352"/>
              <a:gd name="connsiteX6" fmla="*/ 5927689 w 6198814"/>
              <a:gd name="connsiteY6" fmla="*/ 8366352 h 8366352"/>
              <a:gd name="connsiteX7" fmla="*/ 418694 w 6198814"/>
              <a:gd name="connsiteY7" fmla="*/ 8351112 h 8366352"/>
              <a:gd name="connsiteX8" fmla="*/ 14103 w 6198814"/>
              <a:gd name="connsiteY8" fmla="*/ 7707300 h 8366352"/>
              <a:gd name="connsiteX9" fmla="*/ 42968 w 6198814"/>
              <a:gd name="connsiteY9" fmla="*/ 5303102 h 8366352"/>
              <a:gd name="connsiteX10" fmla="*/ 249 w 6198814"/>
              <a:gd name="connsiteY10" fmla="*/ 271125 h 8366352"/>
              <a:gd name="connsiteX0" fmla="*/ 249 w 6198814"/>
              <a:gd name="connsiteY0" fmla="*/ 271125 h 8366352"/>
              <a:gd name="connsiteX1" fmla="*/ 271374 w 6198814"/>
              <a:gd name="connsiteY1" fmla="*/ 0 h 8366352"/>
              <a:gd name="connsiteX2" fmla="*/ 5927689 w 6198814"/>
              <a:gd name="connsiteY2" fmla="*/ 0 h 8366352"/>
              <a:gd name="connsiteX3" fmla="*/ 6198814 w 6198814"/>
              <a:gd name="connsiteY3" fmla="*/ 271125 h 8366352"/>
              <a:gd name="connsiteX4" fmla="*/ 6111258 w 6198814"/>
              <a:gd name="connsiteY4" fmla="*/ 4111610 h 8366352"/>
              <a:gd name="connsiteX5" fmla="*/ 6198814 w 6198814"/>
              <a:gd name="connsiteY5" fmla="*/ 8095227 h 8366352"/>
              <a:gd name="connsiteX6" fmla="*/ 5927689 w 6198814"/>
              <a:gd name="connsiteY6" fmla="*/ 8366352 h 8366352"/>
              <a:gd name="connsiteX7" fmla="*/ 418694 w 6198814"/>
              <a:gd name="connsiteY7" fmla="*/ 8351112 h 8366352"/>
              <a:gd name="connsiteX8" fmla="*/ 14103 w 6198814"/>
              <a:gd name="connsiteY8" fmla="*/ 7707300 h 8366352"/>
              <a:gd name="connsiteX9" fmla="*/ 42968 w 6198814"/>
              <a:gd name="connsiteY9" fmla="*/ 5303102 h 8366352"/>
              <a:gd name="connsiteX10" fmla="*/ 249 w 6198814"/>
              <a:gd name="connsiteY10" fmla="*/ 271125 h 8366352"/>
              <a:gd name="connsiteX0" fmla="*/ 249 w 6198814"/>
              <a:gd name="connsiteY0" fmla="*/ 271125 h 8366352"/>
              <a:gd name="connsiteX1" fmla="*/ 271374 w 6198814"/>
              <a:gd name="connsiteY1" fmla="*/ 0 h 8366352"/>
              <a:gd name="connsiteX2" fmla="*/ 5927689 w 6198814"/>
              <a:gd name="connsiteY2" fmla="*/ 0 h 8366352"/>
              <a:gd name="connsiteX3" fmla="*/ 6198814 w 6198814"/>
              <a:gd name="connsiteY3" fmla="*/ 271125 h 8366352"/>
              <a:gd name="connsiteX4" fmla="*/ 6111258 w 6198814"/>
              <a:gd name="connsiteY4" fmla="*/ 4111610 h 8366352"/>
              <a:gd name="connsiteX5" fmla="*/ 6198814 w 6198814"/>
              <a:gd name="connsiteY5" fmla="*/ 8095227 h 8366352"/>
              <a:gd name="connsiteX6" fmla="*/ 5927689 w 6198814"/>
              <a:gd name="connsiteY6" fmla="*/ 8366352 h 8366352"/>
              <a:gd name="connsiteX7" fmla="*/ 418694 w 6198814"/>
              <a:gd name="connsiteY7" fmla="*/ 8351112 h 8366352"/>
              <a:gd name="connsiteX8" fmla="*/ 54743 w 6198814"/>
              <a:gd name="connsiteY8" fmla="*/ 7702220 h 8366352"/>
              <a:gd name="connsiteX9" fmla="*/ 42968 w 6198814"/>
              <a:gd name="connsiteY9" fmla="*/ 5303102 h 8366352"/>
              <a:gd name="connsiteX10" fmla="*/ 249 w 6198814"/>
              <a:gd name="connsiteY10" fmla="*/ 271125 h 8366352"/>
              <a:gd name="connsiteX0" fmla="*/ 249 w 6198814"/>
              <a:gd name="connsiteY0" fmla="*/ 271125 h 8366352"/>
              <a:gd name="connsiteX1" fmla="*/ 271374 w 6198814"/>
              <a:gd name="connsiteY1" fmla="*/ 0 h 8366352"/>
              <a:gd name="connsiteX2" fmla="*/ 5927689 w 6198814"/>
              <a:gd name="connsiteY2" fmla="*/ 0 h 8366352"/>
              <a:gd name="connsiteX3" fmla="*/ 6198814 w 6198814"/>
              <a:gd name="connsiteY3" fmla="*/ 271125 h 8366352"/>
              <a:gd name="connsiteX4" fmla="*/ 6111258 w 6198814"/>
              <a:gd name="connsiteY4" fmla="*/ 4111610 h 8366352"/>
              <a:gd name="connsiteX5" fmla="*/ 6198814 w 6198814"/>
              <a:gd name="connsiteY5" fmla="*/ 8095227 h 8366352"/>
              <a:gd name="connsiteX6" fmla="*/ 5927689 w 6198814"/>
              <a:gd name="connsiteY6" fmla="*/ 8366352 h 8366352"/>
              <a:gd name="connsiteX7" fmla="*/ 2771388 w 6198814"/>
              <a:gd name="connsiteY7" fmla="*/ 8346945 h 8366352"/>
              <a:gd name="connsiteX8" fmla="*/ 418694 w 6198814"/>
              <a:gd name="connsiteY8" fmla="*/ 8351112 h 8366352"/>
              <a:gd name="connsiteX9" fmla="*/ 54743 w 6198814"/>
              <a:gd name="connsiteY9" fmla="*/ 7702220 h 8366352"/>
              <a:gd name="connsiteX10" fmla="*/ 42968 w 6198814"/>
              <a:gd name="connsiteY10" fmla="*/ 5303102 h 8366352"/>
              <a:gd name="connsiteX11" fmla="*/ 249 w 6198814"/>
              <a:gd name="connsiteY11" fmla="*/ 271125 h 8366352"/>
              <a:gd name="connsiteX0" fmla="*/ 249 w 6198814"/>
              <a:gd name="connsiteY0" fmla="*/ 271125 h 8468865"/>
              <a:gd name="connsiteX1" fmla="*/ 271374 w 6198814"/>
              <a:gd name="connsiteY1" fmla="*/ 0 h 8468865"/>
              <a:gd name="connsiteX2" fmla="*/ 5927689 w 6198814"/>
              <a:gd name="connsiteY2" fmla="*/ 0 h 8468865"/>
              <a:gd name="connsiteX3" fmla="*/ 6198814 w 6198814"/>
              <a:gd name="connsiteY3" fmla="*/ 271125 h 8468865"/>
              <a:gd name="connsiteX4" fmla="*/ 6111258 w 6198814"/>
              <a:gd name="connsiteY4" fmla="*/ 4111610 h 8468865"/>
              <a:gd name="connsiteX5" fmla="*/ 6198814 w 6198814"/>
              <a:gd name="connsiteY5" fmla="*/ 8095227 h 8468865"/>
              <a:gd name="connsiteX6" fmla="*/ 5927689 w 6198814"/>
              <a:gd name="connsiteY6" fmla="*/ 8366352 h 8468865"/>
              <a:gd name="connsiteX7" fmla="*/ 2771388 w 6198814"/>
              <a:gd name="connsiteY7" fmla="*/ 8468865 h 8468865"/>
              <a:gd name="connsiteX8" fmla="*/ 418694 w 6198814"/>
              <a:gd name="connsiteY8" fmla="*/ 8351112 h 8468865"/>
              <a:gd name="connsiteX9" fmla="*/ 54743 w 6198814"/>
              <a:gd name="connsiteY9" fmla="*/ 7702220 h 8468865"/>
              <a:gd name="connsiteX10" fmla="*/ 42968 w 6198814"/>
              <a:gd name="connsiteY10" fmla="*/ 5303102 h 8468865"/>
              <a:gd name="connsiteX11" fmla="*/ 249 w 6198814"/>
              <a:gd name="connsiteY11" fmla="*/ 271125 h 8468865"/>
              <a:gd name="connsiteX0" fmla="*/ 249 w 6198814"/>
              <a:gd name="connsiteY0" fmla="*/ 271125 h 8468865"/>
              <a:gd name="connsiteX1" fmla="*/ 271374 w 6198814"/>
              <a:gd name="connsiteY1" fmla="*/ 0 h 8468865"/>
              <a:gd name="connsiteX2" fmla="*/ 5927689 w 6198814"/>
              <a:gd name="connsiteY2" fmla="*/ 0 h 8468865"/>
              <a:gd name="connsiteX3" fmla="*/ 6198814 w 6198814"/>
              <a:gd name="connsiteY3" fmla="*/ 271125 h 8468865"/>
              <a:gd name="connsiteX4" fmla="*/ 6111258 w 6198814"/>
              <a:gd name="connsiteY4" fmla="*/ 4111610 h 8468865"/>
              <a:gd name="connsiteX5" fmla="*/ 6198814 w 6198814"/>
              <a:gd name="connsiteY5" fmla="*/ 8095227 h 8468865"/>
              <a:gd name="connsiteX6" fmla="*/ 5927689 w 6198814"/>
              <a:gd name="connsiteY6" fmla="*/ 8366352 h 8468865"/>
              <a:gd name="connsiteX7" fmla="*/ 2771388 w 6198814"/>
              <a:gd name="connsiteY7" fmla="*/ 8468865 h 8468865"/>
              <a:gd name="connsiteX8" fmla="*/ 418694 w 6198814"/>
              <a:gd name="connsiteY8" fmla="*/ 8351112 h 8468865"/>
              <a:gd name="connsiteX9" fmla="*/ 54743 w 6198814"/>
              <a:gd name="connsiteY9" fmla="*/ 7702220 h 8468865"/>
              <a:gd name="connsiteX10" fmla="*/ 42968 w 6198814"/>
              <a:gd name="connsiteY10" fmla="*/ 5303102 h 8468865"/>
              <a:gd name="connsiteX11" fmla="*/ 249 w 6198814"/>
              <a:gd name="connsiteY11" fmla="*/ 271125 h 8468865"/>
              <a:gd name="connsiteX0" fmla="*/ 249 w 6198814"/>
              <a:gd name="connsiteY0" fmla="*/ 271125 h 8486409"/>
              <a:gd name="connsiteX1" fmla="*/ 271374 w 6198814"/>
              <a:gd name="connsiteY1" fmla="*/ 0 h 8486409"/>
              <a:gd name="connsiteX2" fmla="*/ 5927689 w 6198814"/>
              <a:gd name="connsiteY2" fmla="*/ 0 h 8486409"/>
              <a:gd name="connsiteX3" fmla="*/ 6198814 w 6198814"/>
              <a:gd name="connsiteY3" fmla="*/ 271125 h 8486409"/>
              <a:gd name="connsiteX4" fmla="*/ 6111258 w 6198814"/>
              <a:gd name="connsiteY4" fmla="*/ 4111610 h 8486409"/>
              <a:gd name="connsiteX5" fmla="*/ 6198814 w 6198814"/>
              <a:gd name="connsiteY5" fmla="*/ 8095227 h 8486409"/>
              <a:gd name="connsiteX6" fmla="*/ 5927689 w 6198814"/>
              <a:gd name="connsiteY6" fmla="*/ 8366352 h 8486409"/>
              <a:gd name="connsiteX7" fmla="*/ 2771388 w 6198814"/>
              <a:gd name="connsiteY7" fmla="*/ 8468865 h 8486409"/>
              <a:gd name="connsiteX8" fmla="*/ 418694 w 6198814"/>
              <a:gd name="connsiteY8" fmla="*/ 8351112 h 8486409"/>
              <a:gd name="connsiteX9" fmla="*/ 54743 w 6198814"/>
              <a:gd name="connsiteY9" fmla="*/ 7702220 h 8486409"/>
              <a:gd name="connsiteX10" fmla="*/ 42968 w 6198814"/>
              <a:gd name="connsiteY10" fmla="*/ 5303102 h 8486409"/>
              <a:gd name="connsiteX11" fmla="*/ 249 w 6198814"/>
              <a:gd name="connsiteY11" fmla="*/ 271125 h 8486409"/>
              <a:gd name="connsiteX0" fmla="*/ 249 w 6198814"/>
              <a:gd name="connsiteY0" fmla="*/ 271125 h 8500396"/>
              <a:gd name="connsiteX1" fmla="*/ 271374 w 6198814"/>
              <a:gd name="connsiteY1" fmla="*/ 0 h 8500396"/>
              <a:gd name="connsiteX2" fmla="*/ 5927689 w 6198814"/>
              <a:gd name="connsiteY2" fmla="*/ 0 h 8500396"/>
              <a:gd name="connsiteX3" fmla="*/ 6198814 w 6198814"/>
              <a:gd name="connsiteY3" fmla="*/ 271125 h 8500396"/>
              <a:gd name="connsiteX4" fmla="*/ 6111258 w 6198814"/>
              <a:gd name="connsiteY4" fmla="*/ 4111610 h 8500396"/>
              <a:gd name="connsiteX5" fmla="*/ 6198814 w 6198814"/>
              <a:gd name="connsiteY5" fmla="*/ 8095227 h 8500396"/>
              <a:gd name="connsiteX6" fmla="*/ 5927689 w 6198814"/>
              <a:gd name="connsiteY6" fmla="*/ 8366352 h 8500396"/>
              <a:gd name="connsiteX7" fmla="*/ 3126988 w 6198814"/>
              <a:gd name="connsiteY7" fmla="*/ 8484105 h 8500396"/>
              <a:gd name="connsiteX8" fmla="*/ 418694 w 6198814"/>
              <a:gd name="connsiteY8" fmla="*/ 8351112 h 8500396"/>
              <a:gd name="connsiteX9" fmla="*/ 54743 w 6198814"/>
              <a:gd name="connsiteY9" fmla="*/ 7702220 h 8500396"/>
              <a:gd name="connsiteX10" fmla="*/ 42968 w 6198814"/>
              <a:gd name="connsiteY10" fmla="*/ 5303102 h 8500396"/>
              <a:gd name="connsiteX11" fmla="*/ 249 w 6198814"/>
              <a:gd name="connsiteY11" fmla="*/ 271125 h 8500396"/>
              <a:gd name="connsiteX0" fmla="*/ 249 w 6198814"/>
              <a:gd name="connsiteY0" fmla="*/ 271125 h 8500396"/>
              <a:gd name="connsiteX1" fmla="*/ 271374 w 6198814"/>
              <a:gd name="connsiteY1" fmla="*/ 0 h 8500396"/>
              <a:gd name="connsiteX2" fmla="*/ 5927689 w 6198814"/>
              <a:gd name="connsiteY2" fmla="*/ 0 h 8500396"/>
              <a:gd name="connsiteX3" fmla="*/ 6198814 w 6198814"/>
              <a:gd name="connsiteY3" fmla="*/ 271125 h 8500396"/>
              <a:gd name="connsiteX4" fmla="*/ 6111258 w 6198814"/>
              <a:gd name="connsiteY4" fmla="*/ 4111610 h 8500396"/>
              <a:gd name="connsiteX5" fmla="*/ 6198814 w 6198814"/>
              <a:gd name="connsiteY5" fmla="*/ 8095227 h 8500396"/>
              <a:gd name="connsiteX6" fmla="*/ 5673689 w 6198814"/>
              <a:gd name="connsiteY6" fmla="*/ 8412072 h 8500396"/>
              <a:gd name="connsiteX7" fmla="*/ 3126988 w 6198814"/>
              <a:gd name="connsiteY7" fmla="*/ 8484105 h 8500396"/>
              <a:gd name="connsiteX8" fmla="*/ 418694 w 6198814"/>
              <a:gd name="connsiteY8" fmla="*/ 8351112 h 8500396"/>
              <a:gd name="connsiteX9" fmla="*/ 54743 w 6198814"/>
              <a:gd name="connsiteY9" fmla="*/ 7702220 h 8500396"/>
              <a:gd name="connsiteX10" fmla="*/ 42968 w 6198814"/>
              <a:gd name="connsiteY10" fmla="*/ 5303102 h 8500396"/>
              <a:gd name="connsiteX11" fmla="*/ 249 w 6198814"/>
              <a:gd name="connsiteY11" fmla="*/ 271125 h 8500396"/>
              <a:gd name="connsiteX0" fmla="*/ 249 w 6198814"/>
              <a:gd name="connsiteY0" fmla="*/ 271125 h 8500396"/>
              <a:gd name="connsiteX1" fmla="*/ 271374 w 6198814"/>
              <a:gd name="connsiteY1" fmla="*/ 0 h 8500396"/>
              <a:gd name="connsiteX2" fmla="*/ 5927689 w 6198814"/>
              <a:gd name="connsiteY2" fmla="*/ 0 h 8500396"/>
              <a:gd name="connsiteX3" fmla="*/ 6198814 w 6198814"/>
              <a:gd name="connsiteY3" fmla="*/ 271125 h 8500396"/>
              <a:gd name="connsiteX4" fmla="*/ 6111258 w 6198814"/>
              <a:gd name="connsiteY4" fmla="*/ 4111610 h 8500396"/>
              <a:gd name="connsiteX5" fmla="*/ 6198814 w 6198814"/>
              <a:gd name="connsiteY5" fmla="*/ 8095227 h 8500396"/>
              <a:gd name="connsiteX6" fmla="*/ 5673689 w 6198814"/>
              <a:gd name="connsiteY6" fmla="*/ 8412072 h 8500396"/>
              <a:gd name="connsiteX7" fmla="*/ 3126988 w 6198814"/>
              <a:gd name="connsiteY7" fmla="*/ 8484105 h 8500396"/>
              <a:gd name="connsiteX8" fmla="*/ 418694 w 6198814"/>
              <a:gd name="connsiteY8" fmla="*/ 8351112 h 8500396"/>
              <a:gd name="connsiteX9" fmla="*/ 54743 w 6198814"/>
              <a:gd name="connsiteY9" fmla="*/ 7702220 h 8500396"/>
              <a:gd name="connsiteX10" fmla="*/ 42968 w 6198814"/>
              <a:gd name="connsiteY10" fmla="*/ 5303102 h 8500396"/>
              <a:gd name="connsiteX11" fmla="*/ 249 w 6198814"/>
              <a:gd name="connsiteY11" fmla="*/ 271125 h 8500396"/>
              <a:gd name="connsiteX0" fmla="*/ 249 w 6198814"/>
              <a:gd name="connsiteY0" fmla="*/ 271125 h 8500396"/>
              <a:gd name="connsiteX1" fmla="*/ 271374 w 6198814"/>
              <a:gd name="connsiteY1" fmla="*/ 0 h 8500396"/>
              <a:gd name="connsiteX2" fmla="*/ 5927689 w 6198814"/>
              <a:gd name="connsiteY2" fmla="*/ 0 h 8500396"/>
              <a:gd name="connsiteX3" fmla="*/ 6198814 w 6198814"/>
              <a:gd name="connsiteY3" fmla="*/ 271125 h 8500396"/>
              <a:gd name="connsiteX4" fmla="*/ 6111258 w 6198814"/>
              <a:gd name="connsiteY4" fmla="*/ 4111610 h 8500396"/>
              <a:gd name="connsiteX5" fmla="*/ 6198814 w 6198814"/>
              <a:gd name="connsiteY5" fmla="*/ 8095227 h 8500396"/>
              <a:gd name="connsiteX6" fmla="*/ 5673689 w 6198814"/>
              <a:gd name="connsiteY6" fmla="*/ 8412072 h 8500396"/>
              <a:gd name="connsiteX7" fmla="*/ 3126988 w 6198814"/>
              <a:gd name="connsiteY7" fmla="*/ 8484105 h 8500396"/>
              <a:gd name="connsiteX8" fmla="*/ 418694 w 6198814"/>
              <a:gd name="connsiteY8" fmla="*/ 8351112 h 8500396"/>
              <a:gd name="connsiteX9" fmla="*/ 54743 w 6198814"/>
              <a:gd name="connsiteY9" fmla="*/ 7702220 h 8500396"/>
              <a:gd name="connsiteX10" fmla="*/ 42968 w 6198814"/>
              <a:gd name="connsiteY10" fmla="*/ 5303102 h 8500396"/>
              <a:gd name="connsiteX11" fmla="*/ 249 w 6198814"/>
              <a:gd name="connsiteY11" fmla="*/ 271125 h 8500396"/>
              <a:gd name="connsiteX0" fmla="*/ 249 w 6198814"/>
              <a:gd name="connsiteY0" fmla="*/ 271125 h 8500396"/>
              <a:gd name="connsiteX1" fmla="*/ 271374 w 6198814"/>
              <a:gd name="connsiteY1" fmla="*/ 0 h 8500396"/>
              <a:gd name="connsiteX2" fmla="*/ 5927689 w 6198814"/>
              <a:gd name="connsiteY2" fmla="*/ 0 h 8500396"/>
              <a:gd name="connsiteX3" fmla="*/ 6198814 w 6198814"/>
              <a:gd name="connsiteY3" fmla="*/ 271125 h 8500396"/>
              <a:gd name="connsiteX4" fmla="*/ 6111258 w 6198814"/>
              <a:gd name="connsiteY4" fmla="*/ 4111610 h 8500396"/>
              <a:gd name="connsiteX5" fmla="*/ 6183574 w 6198814"/>
              <a:gd name="connsiteY5" fmla="*/ 7800587 h 8500396"/>
              <a:gd name="connsiteX6" fmla="*/ 5673689 w 6198814"/>
              <a:gd name="connsiteY6" fmla="*/ 8412072 h 8500396"/>
              <a:gd name="connsiteX7" fmla="*/ 3126988 w 6198814"/>
              <a:gd name="connsiteY7" fmla="*/ 8484105 h 8500396"/>
              <a:gd name="connsiteX8" fmla="*/ 418694 w 6198814"/>
              <a:gd name="connsiteY8" fmla="*/ 8351112 h 8500396"/>
              <a:gd name="connsiteX9" fmla="*/ 54743 w 6198814"/>
              <a:gd name="connsiteY9" fmla="*/ 7702220 h 8500396"/>
              <a:gd name="connsiteX10" fmla="*/ 42968 w 6198814"/>
              <a:gd name="connsiteY10" fmla="*/ 5303102 h 8500396"/>
              <a:gd name="connsiteX11" fmla="*/ 249 w 6198814"/>
              <a:gd name="connsiteY11" fmla="*/ 271125 h 8500396"/>
              <a:gd name="connsiteX0" fmla="*/ 249 w 6208974"/>
              <a:gd name="connsiteY0" fmla="*/ 271125 h 8500396"/>
              <a:gd name="connsiteX1" fmla="*/ 271374 w 6208974"/>
              <a:gd name="connsiteY1" fmla="*/ 0 h 8500396"/>
              <a:gd name="connsiteX2" fmla="*/ 5927689 w 6208974"/>
              <a:gd name="connsiteY2" fmla="*/ 0 h 8500396"/>
              <a:gd name="connsiteX3" fmla="*/ 6198814 w 6208974"/>
              <a:gd name="connsiteY3" fmla="*/ 271125 h 8500396"/>
              <a:gd name="connsiteX4" fmla="*/ 6111258 w 6208974"/>
              <a:gd name="connsiteY4" fmla="*/ 4111610 h 8500396"/>
              <a:gd name="connsiteX5" fmla="*/ 6208974 w 6208974"/>
              <a:gd name="connsiteY5" fmla="*/ 7805667 h 8500396"/>
              <a:gd name="connsiteX6" fmla="*/ 5673689 w 6208974"/>
              <a:gd name="connsiteY6" fmla="*/ 8412072 h 8500396"/>
              <a:gd name="connsiteX7" fmla="*/ 3126988 w 6208974"/>
              <a:gd name="connsiteY7" fmla="*/ 8484105 h 8500396"/>
              <a:gd name="connsiteX8" fmla="*/ 418694 w 6208974"/>
              <a:gd name="connsiteY8" fmla="*/ 8351112 h 8500396"/>
              <a:gd name="connsiteX9" fmla="*/ 54743 w 6208974"/>
              <a:gd name="connsiteY9" fmla="*/ 7702220 h 8500396"/>
              <a:gd name="connsiteX10" fmla="*/ 42968 w 6208974"/>
              <a:gd name="connsiteY10" fmla="*/ 5303102 h 8500396"/>
              <a:gd name="connsiteX11" fmla="*/ 249 w 6208974"/>
              <a:gd name="connsiteY11" fmla="*/ 271125 h 8500396"/>
              <a:gd name="connsiteX0" fmla="*/ 249 w 6219718"/>
              <a:gd name="connsiteY0" fmla="*/ 271125 h 8500396"/>
              <a:gd name="connsiteX1" fmla="*/ 271374 w 6219718"/>
              <a:gd name="connsiteY1" fmla="*/ 0 h 8500396"/>
              <a:gd name="connsiteX2" fmla="*/ 5927689 w 6219718"/>
              <a:gd name="connsiteY2" fmla="*/ 0 h 8500396"/>
              <a:gd name="connsiteX3" fmla="*/ 6198814 w 6219718"/>
              <a:gd name="connsiteY3" fmla="*/ 271125 h 8500396"/>
              <a:gd name="connsiteX4" fmla="*/ 6111258 w 6219718"/>
              <a:gd name="connsiteY4" fmla="*/ 4111610 h 8500396"/>
              <a:gd name="connsiteX5" fmla="*/ 6208974 w 6219718"/>
              <a:gd name="connsiteY5" fmla="*/ 7805667 h 8500396"/>
              <a:gd name="connsiteX6" fmla="*/ 5673689 w 6219718"/>
              <a:gd name="connsiteY6" fmla="*/ 8412072 h 8500396"/>
              <a:gd name="connsiteX7" fmla="*/ 3126988 w 6219718"/>
              <a:gd name="connsiteY7" fmla="*/ 8484105 h 8500396"/>
              <a:gd name="connsiteX8" fmla="*/ 418694 w 6219718"/>
              <a:gd name="connsiteY8" fmla="*/ 8351112 h 8500396"/>
              <a:gd name="connsiteX9" fmla="*/ 54743 w 6219718"/>
              <a:gd name="connsiteY9" fmla="*/ 7702220 h 8500396"/>
              <a:gd name="connsiteX10" fmla="*/ 42968 w 6219718"/>
              <a:gd name="connsiteY10" fmla="*/ 5303102 h 8500396"/>
              <a:gd name="connsiteX11" fmla="*/ 249 w 6219718"/>
              <a:gd name="connsiteY11" fmla="*/ 271125 h 8500396"/>
              <a:gd name="connsiteX0" fmla="*/ 249 w 6209780"/>
              <a:gd name="connsiteY0" fmla="*/ 271125 h 8500396"/>
              <a:gd name="connsiteX1" fmla="*/ 271374 w 6209780"/>
              <a:gd name="connsiteY1" fmla="*/ 0 h 8500396"/>
              <a:gd name="connsiteX2" fmla="*/ 5927689 w 6209780"/>
              <a:gd name="connsiteY2" fmla="*/ 0 h 8500396"/>
              <a:gd name="connsiteX3" fmla="*/ 6198814 w 6209780"/>
              <a:gd name="connsiteY3" fmla="*/ 271125 h 8500396"/>
              <a:gd name="connsiteX4" fmla="*/ 6111258 w 6209780"/>
              <a:gd name="connsiteY4" fmla="*/ 4111610 h 8500396"/>
              <a:gd name="connsiteX5" fmla="*/ 6208974 w 6209780"/>
              <a:gd name="connsiteY5" fmla="*/ 7805667 h 8500396"/>
              <a:gd name="connsiteX6" fmla="*/ 5673689 w 6209780"/>
              <a:gd name="connsiteY6" fmla="*/ 8412072 h 8500396"/>
              <a:gd name="connsiteX7" fmla="*/ 3126988 w 6209780"/>
              <a:gd name="connsiteY7" fmla="*/ 8484105 h 8500396"/>
              <a:gd name="connsiteX8" fmla="*/ 418694 w 6209780"/>
              <a:gd name="connsiteY8" fmla="*/ 8351112 h 8500396"/>
              <a:gd name="connsiteX9" fmla="*/ 54743 w 6209780"/>
              <a:gd name="connsiteY9" fmla="*/ 7702220 h 8500396"/>
              <a:gd name="connsiteX10" fmla="*/ 42968 w 6209780"/>
              <a:gd name="connsiteY10" fmla="*/ 5303102 h 8500396"/>
              <a:gd name="connsiteX11" fmla="*/ 249 w 6209780"/>
              <a:gd name="connsiteY11" fmla="*/ 271125 h 8500396"/>
              <a:gd name="connsiteX0" fmla="*/ 249 w 6209780"/>
              <a:gd name="connsiteY0" fmla="*/ 271125 h 8500396"/>
              <a:gd name="connsiteX1" fmla="*/ 271374 w 6209780"/>
              <a:gd name="connsiteY1" fmla="*/ 0 h 8500396"/>
              <a:gd name="connsiteX2" fmla="*/ 5927689 w 6209780"/>
              <a:gd name="connsiteY2" fmla="*/ 0 h 8500396"/>
              <a:gd name="connsiteX3" fmla="*/ 6198814 w 6209780"/>
              <a:gd name="connsiteY3" fmla="*/ 271125 h 8500396"/>
              <a:gd name="connsiteX4" fmla="*/ 6151898 w 6209780"/>
              <a:gd name="connsiteY4" fmla="*/ 4111610 h 8500396"/>
              <a:gd name="connsiteX5" fmla="*/ 6208974 w 6209780"/>
              <a:gd name="connsiteY5" fmla="*/ 7805667 h 8500396"/>
              <a:gd name="connsiteX6" fmla="*/ 5673689 w 6209780"/>
              <a:gd name="connsiteY6" fmla="*/ 8412072 h 8500396"/>
              <a:gd name="connsiteX7" fmla="*/ 3126988 w 6209780"/>
              <a:gd name="connsiteY7" fmla="*/ 8484105 h 8500396"/>
              <a:gd name="connsiteX8" fmla="*/ 418694 w 6209780"/>
              <a:gd name="connsiteY8" fmla="*/ 8351112 h 8500396"/>
              <a:gd name="connsiteX9" fmla="*/ 54743 w 6209780"/>
              <a:gd name="connsiteY9" fmla="*/ 7702220 h 8500396"/>
              <a:gd name="connsiteX10" fmla="*/ 42968 w 6209780"/>
              <a:gd name="connsiteY10" fmla="*/ 5303102 h 8500396"/>
              <a:gd name="connsiteX11" fmla="*/ 249 w 6209780"/>
              <a:gd name="connsiteY11" fmla="*/ 271125 h 8500396"/>
              <a:gd name="connsiteX0" fmla="*/ 249 w 6209780"/>
              <a:gd name="connsiteY0" fmla="*/ 287733 h 8517004"/>
              <a:gd name="connsiteX1" fmla="*/ 271374 w 6209780"/>
              <a:gd name="connsiteY1" fmla="*/ 16608 h 8517004"/>
              <a:gd name="connsiteX2" fmla="*/ 3013089 w 6209780"/>
              <a:gd name="connsiteY2" fmla="*/ 0 h 8517004"/>
              <a:gd name="connsiteX3" fmla="*/ 5927689 w 6209780"/>
              <a:gd name="connsiteY3" fmla="*/ 16608 h 8517004"/>
              <a:gd name="connsiteX4" fmla="*/ 6198814 w 6209780"/>
              <a:gd name="connsiteY4" fmla="*/ 287733 h 8517004"/>
              <a:gd name="connsiteX5" fmla="*/ 6151898 w 6209780"/>
              <a:gd name="connsiteY5" fmla="*/ 4128218 h 8517004"/>
              <a:gd name="connsiteX6" fmla="*/ 6208974 w 6209780"/>
              <a:gd name="connsiteY6" fmla="*/ 7822275 h 8517004"/>
              <a:gd name="connsiteX7" fmla="*/ 5673689 w 6209780"/>
              <a:gd name="connsiteY7" fmla="*/ 8428680 h 8517004"/>
              <a:gd name="connsiteX8" fmla="*/ 3126988 w 6209780"/>
              <a:gd name="connsiteY8" fmla="*/ 8500713 h 8517004"/>
              <a:gd name="connsiteX9" fmla="*/ 418694 w 6209780"/>
              <a:gd name="connsiteY9" fmla="*/ 8367720 h 8517004"/>
              <a:gd name="connsiteX10" fmla="*/ 54743 w 6209780"/>
              <a:gd name="connsiteY10" fmla="*/ 7718828 h 8517004"/>
              <a:gd name="connsiteX11" fmla="*/ 42968 w 6209780"/>
              <a:gd name="connsiteY11" fmla="*/ 5319710 h 8517004"/>
              <a:gd name="connsiteX12" fmla="*/ 249 w 6209780"/>
              <a:gd name="connsiteY12" fmla="*/ 287733 h 8517004"/>
              <a:gd name="connsiteX0" fmla="*/ 249 w 6209780"/>
              <a:gd name="connsiteY0" fmla="*/ 422487 h 8651758"/>
              <a:gd name="connsiteX1" fmla="*/ 271374 w 6209780"/>
              <a:gd name="connsiteY1" fmla="*/ 151362 h 8651758"/>
              <a:gd name="connsiteX2" fmla="*/ 3032340 w 6209780"/>
              <a:gd name="connsiteY2" fmla="*/ 0 h 8651758"/>
              <a:gd name="connsiteX3" fmla="*/ 5927689 w 6209780"/>
              <a:gd name="connsiteY3" fmla="*/ 151362 h 8651758"/>
              <a:gd name="connsiteX4" fmla="*/ 6198814 w 6209780"/>
              <a:gd name="connsiteY4" fmla="*/ 422487 h 8651758"/>
              <a:gd name="connsiteX5" fmla="*/ 6151898 w 6209780"/>
              <a:gd name="connsiteY5" fmla="*/ 4262972 h 8651758"/>
              <a:gd name="connsiteX6" fmla="*/ 6208974 w 6209780"/>
              <a:gd name="connsiteY6" fmla="*/ 7957029 h 8651758"/>
              <a:gd name="connsiteX7" fmla="*/ 5673689 w 6209780"/>
              <a:gd name="connsiteY7" fmla="*/ 8563434 h 8651758"/>
              <a:gd name="connsiteX8" fmla="*/ 3126988 w 6209780"/>
              <a:gd name="connsiteY8" fmla="*/ 8635467 h 8651758"/>
              <a:gd name="connsiteX9" fmla="*/ 418694 w 6209780"/>
              <a:gd name="connsiteY9" fmla="*/ 8502474 h 8651758"/>
              <a:gd name="connsiteX10" fmla="*/ 54743 w 6209780"/>
              <a:gd name="connsiteY10" fmla="*/ 7853582 h 8651758"/>
              <a:gd name="connsiteX11" fmla="*/ 42968 w 6209780"/>
              <a:gd name="connsiteY11" fmla="*/ 5454464 h 8651758"/>
              <a:gd name="connsiteX12" fmla="*/ 249 w 6209780"/>
              <a:gd name="connsiteY12" fmla="*/ 422487 h 8651758"/>
              <a:gd name="connsiteX0" fmla="*/ 30384 w 6239915"/>
              <a:gd name="connsiteY0" fmla="*/ 422487 h 8651758"/>
              <a:gd name="connsiteX1" fmla="*/ 301509 w 6239915"/>
              <a:gd name="connsiteY1" fmla="*/ 151362 h 8651758"/>
              <a:gd name="connsiteX2" fmla="*/ 3062475 w 6239915"/>
              <a:gd name="connsiteY2" fmla="*/ 0 h 8651758"/>
              <a:gd name="connsiteX3" fmla="*/ 5957824 w 6239915"/>
              <a:gd name="connsiteY3" fmla="*/ 151362 h 8651758"/>
              <a:gd name="connsiteX4" fmla="*/ 6228949 w 6239915"/>
              <a:gd name="connsiteY4" fmla="*/ 422487 h 8651758"/>
              <a:gd name="connsiteX5" fmla="*/ 6182033 w 6239915"/>
              <a:gd name="connsiteY5" fmla="*/ 4262972 h 8651758"/>
              <a:gd name="connsiteX6" fmla="*/ 6239109 w 6239915"/>
              <a:gd name="connsiteY6" fmla="*/ 7957029 h 8651758"/>
              <a:gd name="connsiteX7" fmla="*/ 5703824 w 6239915"/>
              <a:gd name="connsiteY7" fmla="*/ 8563434 h 8651758"/>
              <a:gd name="connsiteX8" fmla="*/ 3157123 w 6239915"/>
              <a:gd name="connsiteY8" fmla="*/ 8635467 h 8651758"/>
              <a:gd name="connsiteX9" fmla="*/ 448829 w 6239915"/>
              <a:gd name="connsiteY9" fmla="*/ 8502474 h 8651758"/>
              <a:gd name="connsiteX10" fmla="*/ 84878 w 6239915"/>
              <a:gd name="connsiteY10" fmla="*/ 7853582 h 8651758"/>
              <a:gd name="connsiteX11" fmla="*/ 73103 w 6239915"/>
              <a:gd name="connsiteY11" fmla="*/ 5454464 h 8651758"/>
              <a:gd name="connsiteX12" fmla="*/ 11266 w 6239915"/>
              <a:gd name="connsiteY12" fmla="*/ 2107933 h 8651758"/>
              <a:gd name="connsiteX13" fmla="*/ 30384 w 6239915"/>
              <a:gd name="connsiteY13" fmla="*/ 422487 h 8651758"/>
              <a:gd name="connsiteX0" fmla="*/ 87237 w 6296768"/>
              <a:gd name="connsiteY0" fmla="*/ 422487 h 8651758"/>
              <a:gd name="connsiteX1" fmla="*/ 358362 w 6296768"/>
              <a:gd name="connsiteY1" fmla="*/ 151362 h 8651758"/>
              <a:gd name="connsiteX2" fmla="*/ 3119328 w 6296768"/>
              <a:gd name="connsiteY2" fmla="*/ 0 h 8651758"/>
              <a:gd name="connsiteX3" fmla="*/ 6014677 w 6296768"/>
              <a:gd name="connsiteY3" fmla="*/ 151362 h 8651758"/>
              <a:gd name="connsiteX4" fmla="*/ 6285802 w 6296768"/>
              <a:gd name="connsiteY4" fmla="*/ 422487 h 8651758"/>
              <a:gd name="connsiteX5" fmla="*/ 6238886 w 6296768"/>
              <a:gd name="connsiteY5" fmla="*/ 4262972 h 8651758"/>
              <a:gd name="connsiteX6" fmla="*/ 6295962 w 6296768"/>
              <a:gd name="connsiteY6" fmla="*/ 7957029 h 8651758"/>
              <a:gd name="connsiteX7" fmla="*/ 5760677 w 6296768"/>
              <a:gd name="connsiteY7" fmla="*/ 8563434 h 8651758"/>
              <a:gd name="connsiteX8" fmla="*/ 3213976 w 6296768"/>
              <a:gd name="connsiteY8" fmla="*/ 8635467 h 8651758"/>
              <a:gd name="connsiteX9" fmla="*/ 505682 w 6296768"/>
              <a:gd name="connsiteY9" fmla="*/ 8502474 h 8651758"/>
              <a:gd name="connsiteX10" fmla="*/ 141731 w 6296768"/>
              <a:gd name="connsiteY10" fmla="*/ 7853582 h 8651758"/>
              <a:gd name="connsiteX11" fmla="*/ 129956 w 6296768"/>
              <a:gd name="connsiteY11" fmla="*/ 5454464 h 8651758"/>
              <a:gd name="connsiteX12" fmla="*/ 742 w 6296768"/>
              <a:gd name="connsiteY12" fmla="*/ 2252312 h 8651758"/>
              <a:gd name="connsiteX13" fmla="*/ 87237 w 6296768"/>
              <a:gd name="connsiteY13" fmla="*/ 422487 h 8651758"/>
              <a:gd name="connsiteX0" fmla="*/ 87237 w 6299482"/>
              <a:gd name="connsiteY0" fmla="*/ 422487 h 8651758"/>
              <a:gd name="connsiteX1" fmla="*/ 358362 w 6299482"/>
              <a:gd name="connsiteY1" fmla="*/ 151362 h 8651758"/>
              <a:gd name="connsiteX2" fmla="*/ 3119328 w 6299482"/>
              <a:gd name="connsiteY2" fmla="*/ 0 h 8651758"/>
              <a:gd name="connsiteX3" fmla="*/ 6014677 w 6299482"/>
              <a:gd name="connsiteY3" fmla="*/ 151362 h 8651758"/>
              <a:gd name="connsiteX4" fmla="*/ 6285802 w 6299482"/>
              <a:gd name="connsiteY4" fmla="*/ 422487 h 8651758"/>
              <a:gd name="connsiteX5" fmla="*/ 6257164 w 6299482"/>
              <a:gd name="connsiteY5" fmla="*/ 2184935 h 8651758"/>
              <a:gd name="connsiteX6" fmla="*/ 6238886 w 6299482"/>
              <a:gd name="connsiteY6" fmla="*/ 4262972 h 8651758"/>
              <a:gd name="connsiteX7" fmla="*/ 6295962 w 6299482"/>
              <a:gd name="connsiteY7" fmla="*/ 7957029 h 8651758"/>
              <a:gd name="connsiteX8" fmla="*/ 5760677 w 6299482"/>
              <a:gd name="connsiteY8" fmla="*/ 8563434 h 8651758"/>
              <a:gd name="connsiteX9" fmla="*/ 3213976 w 6299482"/>
              <a:gd name="connsiteY9" fmla="*/ 8635467 h 8651758"/>
              <a:gd name="connsiteX10" fmla="*/ 505682 w 6299482"/>
              <a:gd name="connsiteY10" fmla="*/ 8502474 h 8651758"/>
              <a:gd name="connsiteX11" fmla="*/ 141731 w 6299482"/>
              <a:gd name="connsiteY11" fmla="*/ 7853582 h 8651758"/>
              <a:gd name="connsiteX12" fmla="*/ 129956 w 6299482"/>
              <a:gd name="connsiteY12" fmla="*/ 5454464 h 8651758"/>
              <a:gd name="connsiteX13" fmla="*/ 742 w 6299482"/>
              <a:gd name="connsiteY13" fmla="*/ 2252312 h 8651758"/>
              <a:gd name="connsiteX14" fmla="*/ 87237 w 6299482"/>
              <a:gd name="connsiteY14" fmla="*/ 422487 h 8651758"/>
              <a:gd name="connsiteX0" fmla="*/ 87237 w 6345202"/>
              <a:gd name="connsiteY0" fmla="*/ 422487 h 8651758"/>
              <a:gd name="connsiteX1" fmla="*/ 358362 w 6345202"/>
              <a:gd name="connsiteY1" fmla="*/ 151362 h 8651758"/>
              <a:gd name="connsiteX2" fmla="*/ 3119328 w 6345202"/>
              <a:gd name="connsiteY2" fmla="*/ 0 h 8651758"/>
              <a:gd name="connsiteX3" fmla="*/ 6014677 w 6345202"/>
              <a:gd name="connsiteY3" fmla="*/ 151362 h 8651758"/>
              <a:gd name="connsiteX4" fmla="*/ 6285802 w 6345202"/>
              <a:gd name="connsiteY4" fmla="*/ 422487 h 8651758"/>
              <a:gd name="connsiteX5" fmla="*/ 6343791 w 6345202"/>
              <a:gd name="connsiteY5" fmla="*/ 2184935 h 8651758"/>
              <a:gd name="connsiteX6" fmla="*/ 6238886 w 6345202"/>
              <a:gd name="connsiteY6" fmla="*/ 4262972 h 8651758"/>
              <a:gd name="connsiteX7" fmla="*/ 6295962 w 6345202"/>
              <a:gd name="connsiteY7" fmla="*/ 7957029 h 8651758"/>
              <a:gd name="connsiteX8" fmla="*/ 5760677 w 6345202"/>
              <a:gd name="connsiteY8" fmla="*/ 8563434 h 8651758"/>
              <a:gd name="connsiteX9" fmla="*/ 3213976 w 6345202"/>
              <a:gd name="connsiteY9" fmla="*/ 8635467 h 8651758"/>
              <a:gd name="connsiteX10" fmla="*/ 505682 w 6345202"/>
              <a:gd name="connsiteY10" fmla="*/ 8502474 h 8651758"/>
              <a:gd name="connsiteX11" fmla="*/ 141731 w 6345202"/>
              <a:gd name="connsiteY11" fmla="*/ 7853582 h 8651758"/>
              <a:gd name="connsiteX12" fmla="*/ 129956 w 6345202"/>
              <a:gd name="connsiteY12" fmla="*/ 5454464 h 8651758"/>
              <a:gd name="connsiteX13" fmla="*/ 742 w 6345202"/>
              <a:gd name="connsiteY13" fmla="*/ 2252312 h 8651758"/>
              <a:gd name="connsiteX14" fmla="*/ 87237 w 6345202"/>
              <a:gd name="connsiteY14" fmla="*/ 422487 h 8651758"/>
              <a:gd name="connsiteX0" fmla="*/ 87237 w 6345202"/>
              <a:gd name="connsiteY0" fmla="*/ 422487 h 8651758"/>
              <a:gd name="connsiteX1" fmla="*/ 358362 w 6345202"/>
              <a:gd name="connsiteY1" fmla="*/ 151362 h 8651758"/>
              <a:gd name="connsiteX2" fmla="*/ 3119328 w 6345202"/>
              <a:gd name="connsiteY2" fmla="*/ 0 h 8651758"/>
              <a:gd name="connsiteX3" fmla="*/ 6014677 w 6345202"/>
              <a:gd name="connsiteY3" fmla="*/ 151362 h 8651758"/>
              <a:gd name="connsiteX4" fmla="*/ 6285802 w 6345202"/>
              <a:gd name="connsiteY4" fmla="*/ 422487 h 8651758"/>
              <a:gd name="connsiteX5" fmla="*/ 6343791 w 6345202"/>
              <a:gd name="connsiteY5" fmla="*/ 2184935 h 8651758"/>
              <a:gd name="connsiteX6" fmla="*/ 6238886 w 6345202"/>
              <a:gd name="connsiteY6" fmla="*/ 4262972 h 8651758"/>
              <a:gd name="connsiteX7" fmla="*/ 6295962 w 6345202"/>
              <a:gd name="connsiteY7" fmla="*/ 7957029 h 8651758"/>
              <a:gd name="connsiteX8" fmla="*/ 5760677 w 6345202"/>
              <a:gd name="connsiteY8" fmla="*/ 8563434 h 8651758"/>
              <a:gd name="connsiteX9" fmla="*/ 3213976 w 6345202"/>
              <a:gd name="connsiteY9" fmla="*/ 8635467 h 8651758"/>
              <a:gd name="connsiteX10" fmla="*/ 505682 w 6345202"/>
              <a:gd name="connsiteY10" fmla="*/ 8502474 h 8651758"/>
              <a:gd name="connsiteX11" fmla="*/ 141731 w 6345202"/>
              <a:gd name="connsiteY11" fmla="*/ 7853582 h 8651758"/>
              <a:gd name="connsiteX12" fmla="*/ 129956 w 6345202"/>
              <a:gd name="connsiteY12" fmla="*/ 5454464 h 8651758"/>
              <a:gd name="connsiteX13" fmla="*/ 742 w 6345202"/>
              <a:gd name="connsiteY13" fmla="*/ 2252312 h 8651758"/>
              <a:gd name="connsiteX14" fmla="*/ 87237 w 6345202"/>
              <a:gd name="connsiteY14" fmla="*/ 422487 h 8651758"/>
              <a:gd name="connsiteX0" fmla="*/ 87237 w 6345202"/>
              <a:gd name="connsiteY0" fmla="*/ 422487 h 8651758"/>
              <a:gd name="connsiteX1" fmla="*/ 358362 w 6345202"/>
              <a:gd name="connsiteY1" fmla="*/ 151362 h 8651758"/>
              <a:gd name="connsiteX2" fmla="*/ 3119328 w 6345202"/>
              <a:gd name="connsiteY2" fmla="*/ 0 h 8651758"/>
              <a:gd name="connsiteX3" fmla="*/ 6014677 w 6345202"/>
              <a:gd name="connsiteY3" fmla="*/ 151362 h 8651758"/>
              <a:gd name="connsiteX4" fmla="*/ 6285802 w 6345202"/>
              <a:gd name="connsiteY4" fmla="*/ 422487 h 8651758"/>
              <a:gd name="connsiteX5" fmla="*/ 6343791 w 6345202"/>
              <a:gd name="connsiteY5" fmla="*/ 2184935 h 8651758"/>
              <a:gd name="connsiteX6" fmla="*/ 6238886 w 6345202"/>
              <a:gd name="connsiteY6" fmla="*/ 4262972 h 8651758"/>
              <a:gd name="connsiteX7" fmla="*/ 6295962 w 6345202"/>
              <a:gd name="connsiteY7" fmla="*/ 7957029 h 8651758"/>
              <a:gd name="connsiteX8" fmla="*/ 5760677 w 6345202"/>
              <a:gd name="connsiteY8" fmla="*/ 8563434 h 8651758"/>
              <a:gd name="connsiteX9" fmla="*/ 3213976 w 6345202"/>
              <a:gd name="connsiteY9" fmla="*/ 8635467 h 8651758"/>
              <a:gd name="connsiteX10" fmla="*/ 505682 w 6345202"/>
              <a:gd name="connsiteY10" fmla="*/ 8502474 h 8651758"/>
              <a:gd name="connsiteX11" fmla="*/ 141731 w 6345202"/>
              <a:gd name="connsiteY11" fmla="*/ 7853582 h 8651758"/>
              <a:gd name="connsiteX12" fmla="*/ 129956 w 6345202"/>
              <a:gd name="connsiteY12" fmla="*/ 5454464 h 8651758"/>
              <a:gd name="connsiteX13" fmla="*/ 742 w 6345202"/>
              <a:gd name="connsiteY13" fmla="*/ 2252312 h 8651758"/>
              <a:gd name="connsiteX14" fmla="*/ 87237 w 6345202"/>
              <a:gd name="connsiteY14" fmla="*/ 422487 h 8651758"/>
              <a:gd name="connsiteX0" fmla="*/ 87237 w 6345202"/>
              <a:gd name="connsiteY0" fmla="*/ 422487 h 8651758"/>
              <a:gd name="connsiteX1" fmla="*/ 538404 w 6345202"/>
              <a:gd name="connsiteY1" fmla="*/ 3803 h 8651758"/>
              <a:gd name="connsiteX2" fmla="*/ 3119328 w 6345202"/>
              <a:gd name="connsiteY2" fmla="*/ 0 h 8651758"/>
              <a:gd name="connsiteX3" fmla="*/ 6014677 w 6345202"/>
              <a:gd name="connsiteY3" fmla="*/ 151362 h 8651758"/>
              <a:gd name="connsiteX4" fmla="*/ 6285802 w 6345202"/>
              <a:gd name="connsiteY4" fmla="*/ 422487 h 8651758"/>
              <a:gd name="connsiteX5" fmla="*/ 6343791 w 6345202"/>
              <a:gd name="connsiteY5" fmla="*/ 2184935 h 8651758"/>
              <a:gd name="connsiteX6" fmla="*/ 6238886 w 6345202"/>
              <a:gd name="connsiteY6" fmla="*/ 4262972 h 8651758"/>
              <a:gd name="connsiteX7" fmla="*/ 6295962 w 6345202"/>
              <a:gd name="connsiteY7" fmla="*/ 7957029 h 8651758"/>
              <a:gd name="connsiteX8" fmla="*/ 5760677 w 6345202"/>
              <a:gd name="connsiteY8" fmla="*/ 8563434 h 8651758"/>
              <a:gd name="connsiteX9" fmla="*/ 3213976 w 6345202"/>
              <a:gd name="connsiteY9" fmla="*/ 8635467 h 8651758"/>
              <a:gd name="connsiteX10" fmla="*/ 505682 w 6345202"/>
              <a:gd name="connsiteY10" fmla="*/ 8502474 h 8651758"/>
              <a:gd name="connsiteX11" fmla="*/ 141731 w 6345202"/>
              <a:gd name="connsiteY11" fmla="*/ 7853582 h 8651758"/>
              <a:gd name="connsiteX12" fmla="*/ 129956 w 6345202"/>
              <a:gd name="connsiteY12" fmla="*/ 5454464 h 8651758"/>
              <a:gd name="connsiteX13" fmla="*/ 742 w 6345202"/>
              <a:gd name="connsiteY13" fmla="*/ 2252312 h 8651758"/>
              <a:gd name="connsiteX14" fmla="*/ 87237 w 6345202"/>
              <a:gd name="connsiteY14" fmla="*/ 422487 h 8651758"/>
              <a:gd name="connsiteX0" fmla="*/ 87237 w 6345202"/>
              <a:gd name="connsiteY0" fmla="*/ 422487 h 8651758"/>
              <a:gd name="connsiteX1" fmla="*/ 538404 w 6345202"/>
              <a:gd name="connsiteY1" fmla="*/ 3803 h 8651758"/>
              <a:gd name="connsiteX2" fmla="*/ 3119328 w 6345202"/>
              <a:gd name="connsiteY2" fmla="*/ 0 h 8651758"/>
              <a:gd name="connsiteX3" fmla="*/ 6014677 w 6345202"/>
              <a:gd name="connsiteY3" fmla="*/ 151362 h 8651758"/>
              <a:gd name="connsiteX4" fmla="*/ 6285802 w 6345202"/>
              <a:gd name="connsiteY4" fmla="*/ 422487 h 8651758"/>
              <a:gd name="connsiteX5" fmla="*/ 6343791 w 6345202"/>
              <a:gd name="connsiteY5" fmla="*/ 2184935 h 8651758"/>
              <a:gd name="connsiteX6" fmla="*/ 6238886 w 6345202"/>
              <a:gd name="connsiteY6" fmla="*/ 4262972 h 8651758"/>
              <a:gd name="connsiteX7" fmla="*/ 6295962 w 6345202"/>
              <a:gd name="connsiteY7" fmla="*/ 7957029 h 8651758"/>
              <a:gd name="connsiteX8" fmla="*/ 5760677 w 6345202"/>
              <a:gd name="connsiteY8" fmla="*/ 8563434 h 8651758"/>
              <a:gd name="connsiteX9" fmla="*/ 3213976 w 6345202"/>
              <a:gd name="connsiteY9" fmla="*/ 8635467 h 8651758"/>
              <a:gd name="connsiteX10" fmla="*/ 505682 w 6345202"/>
              <a:gd name="connsiteY10" fmla="*/ 8502474 h 8651758"/>
              <a:gd name="connsiteX11" fmla="*/ 141731 w 6345202"/>
              <a:gd name="connsiteY11" fmla="*/ 7853582 h 8651758"/>
              <a:gd name="connsiteX12" fmla="*/ 129956 w 6345202"/>
              <a:gd name="connsiteY12" fmla="*/ 5454464 h 8651758"/>
              <a:gd name="connsiteX13" fmla="*/ 742 w 6345202"/>
              <a:gd name="connsiteY13" fmla="*/ 2252312 h 8651758"/>
              <a:gd name="connsiteX14" fmla="*/ 87237 w 6345202"/>
              <a:gd name="connsiteY14" fmla="*/ 422487 h 8651758"/>
              <a:gd name="connsiteX0" fmla="*/ 87237 w 6345202"/>
              <a:gd name="connsiteY0" fmla="*/ 426342 h 8655613"/>
              <a:gd name="connsiteX1" fmla="*/ 538404 w 6345202"/>
              <a:gd name="connsiteY1" fmla="*/ 7658 h 8655613"/>
              <a:gd name="connsiteX2" fmla="*/ 3119328 w 6345202"/>
              <a:gd name="connsiteY2" fmla="*/ 3855 h 8655613"/>
              <a:gd name="connsiteX3" fmla="*/ 6014677 w 6345202"/>
              <a:gd name="connsiteY3" fmla="*/ 155217 h 8655613"/>
              <a:gd name="connsiteX4" fmla="*/ 6285802 w 6345202"/>
              <a:gd name="connsiteY4" fmla="*/ 426342 h 8655613"/>
              <a:gd name="connsiteX5" fmla="*/ 6343791 w 6345202"/>
              <a:gd name="connsiteY5" fmla="*/ 2188790 h 8655613"/>
              <a:gd name="connsiteX6" fmla="*/ 6238886 w 6345202"/>
              <a:gd name="connsiteY6" fmla="*/ 4266827 h 8655613"/>
              <a:gd name="connsiteX7" fmla="*/ 6295962 w 6345202"/>
              <a:gd name="connsiteY7" fmla="*/ 7960884 h 8655613"/>
              <a:gd name="connsiteX8" fmla="*/ 5760677 w 6345202"/>
              <a:gd name="connsiteY8" fmla="*/ 8567289 h 8655613"/>
              <a:gd name="connsiteX9" fmla="*/ 3213976 w 6345202"/>
              <a:gd name="connsiteY9" fmla="*/ 8639322 h 8655613"/>
              <a:gd name="connsiteX10" fmla="*/ 505682 w 6345202"/>
              <a:gd name="connsiteY10" fmla="*/ 8506329 h 8655613"/>
              <a:gd name="connsiteX11" fmla="*/ 141731 w 6345202"/>
              <a:gd name="connsiteY11" fmla="*/ 7857437 h 8655613"/>
              <a:gd name="connsiteX12" fmla="*/ 129956 w 6345202"/>
              <a:gd name="connsiteY12" fmla="*/ 5458319 h 8655613"/>
              <a:gd name="connsiteX13" fmla="*/ 742 w 6345202"/>
              <a:gd name="connsiteY13" fmla="*/ 2256167 h 8655613"/>
              <a:gd name="connsiteX14" fmla="*/ 87237 w 6345202"/>
              <a:gd name="connsiteY14" fmla="*/ 426342 h 8655613"/>
              <a:gd name="connsiteX0" fmla="*/ 87237 w 6345202"/>
              <a:gd name="connsiteY0" fmla="*/ 426342 h 8655613"/>
              <a:gd name="connsiteX1" fmla="*/ 538404 w 6345202"/>
              <a:gd name="connsiteY1" fmla="*/ 7658 h 8655613"/>
              <a:gd name="connsiteX2" fmla="*/ 3119328 w 6345202"/>
              <a:gd name="connsiteY2" fmla="*/ 3855 h 8655613"/>
              <a:gd name="connsiteX3" fmla="*/ 6014677 w 6345202"/>
              <a:gd name="connsiteY3" fmla="*/ 155217 h 8655613"/>
              <a:gd name="connsiteX4" fmla="*/ 6285802 w 6345202"/>
              <a:gd name="connsiteY4" fmla="*/ 426342 h 8655613"/>
              <a:gd name="connsiteX5" fmla="*/ 6343791 w 6345202"/>
              <a:gd name="connsiteY5" fmla="*/ 2188790 h 8655613"/>
              <a:gd name="connsiteX6" fmla="*/ 6238886 w 6345202"/>
              <a:gd name="connsiteY6" fmla="*/ 4266827 h 8655613"/>
              <a:gd name="connsiteX7" fmla="*/ 6295962 w 6345202"/>
              <a:gd name="connsiteY7" fmla="*/ 7960884 h 8655613"/>
              <a:gd name="connsiteX8" fmla="*/ 5760677 w 6345202"/>
              <a:gd name="connsiteY8" fmla="*/ 8567289 h 8655613"/>
              <a:gd name="connsiteX9" fmla="*/ 3213976 w 6345202"/>
              <a:gd name="connsiteY9" fmla="*/ 8639322 h 8655613"/>
              <a:gd name="connsiteX10" fmla="*/ 505682 w 6345202"/>
              <a:gd name="connsiteY10" fmla="*/ 8506329 h 8655613"/>
              <a:gd name="connsiteX11" fmla="*/ 141731 w 6345202"/>
              <a:gd name="connsiteY11" fmla="*/ 7857437 h 8655613"/>
              <a:gd name="connsiteX12" fmla="*/ 129956 w 6345202"/>
              <a:gd name="connsiteY12" fmla="*/ 5458319 h 8655613"/>
              <a:gd name="connsiteX13" fmla="*/ 742 w 6345202"/>
              <a:gd name="connsiteY13" fmla="*/ 2256167 h 8655613"/>
              <a:gd name="connsiteX14" fmla="*/ 87237 w 6345202"/>
              <a:gd name="connsiteY14" fmla="*/ 426342 h 8655613"/>
              <a:gd name="connsiteX0" fmla="*/ 87237 w 6345202"/>
              <a:gd name="connsiteY0" fmla="*/ 426342 h 8655613"/>
              <a:gd name="connsiteX1" fmla="*/ 538404 w 6345202"/>
              <a:gd name="connsiteY1" fmla="*/ 7658 h 8655613"/>
              <a:gd name="connsiteX2" fmla="*/ 3119328 w 6345202"/>
              <a:gd name="connsiteY2" fmla="*/ 3855 h 8655613"/>
              <a:gd name="connsiteX3" fmla="*/ 6014677 w 6345202"/>
              <a:gd name="connsiteY3" fmla="*/ 155217 h 8655613"/>
              <a:gd name="connsiteX4" fmla="*/ 6285802 w 6345202"/>
              <a:gd name="connsiteY4" fmla="*/ 426342 h 8655613"/>
              <a:gd name="connsiteX5" fmla="*/ 6343791 w 6345202"/>
              <a:gd name="connsiteY5" fmla="*/ 2188790 h 8655613"/>
              <a:gd name="connsiteX6" fmla="*/ 6238886 w 6345202"/>
              <a:gd name="connsiteY6" fmla="*/ 4266827 h 8655613"/>
              <a:gd name="connsiteX7" fmla="*/ 6295962 w 6345202"/>
              <a:gd name="connsiteY7" fmla="*/ 7960884 h 8655613"/>
              <a:gd name="connsiteX8" fmla="*/ 5760677 w 6345202"/>
              <a:gd name="connsiteY8" fmla="*/ 8567289 h 8655613"/>
              <a:gd name="connsiteX9" fmla="*/ 3213976 w 6345202"/>
              <a:gd name="connsiteY9" fmla="*/ 8639322 h 8655613"/>
              <a:gd name="connsiteX10" fmla="*/ 505682 w 6345202"/>
              <a:gd name="connsiteY10" fmla="*/ 8506329 h 8655613"/>
              <a:gd name="connsiteX11" fmla="*/ 141731 w 6345202"/>
              <a:gd name="connsiteY11" fmla="*/ 7857437 h 8655613"/>
              <a:gd name="connsiteX12" fmla="*/ 129956 w 6345202"/>
              <a:gd name="connsiteY12" fmla="*/ 5458319 h 8655613"/>
              <a:gd name="connsiteX13" fmla="*/ 742 w 6345202"/>
              <a:gd name="connsiteY13" fmla="*/ 2256167 h 8655613"/>
              <a:gd name="connsiteX14" fmla="*/ 87237 w 6345202"/>
              <a:gd name="connsiteY14" fmla="*/ 426342 h 8655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6345202" h="8655613">
                <a:moveTo>
                  <a:pt x="87237" y="426342"/>
                </a:moveTo>
                <a:cubicBezTo>
                  <a:pt x="155824" y="120365"/>
                  <a:pt x="388666" y="7658"/>
                  <a:pt x="538404" y="7658"/>
                </a:cubicBezTo>
                <a:cubicBezTo>
                  <a:pt x="1458726" y="93190"/>
                  <a:pt x="2259020" y="5123"/>
                  <a:pt x="3119328" y="3855"/>
                </a:cubicBezTo>
                <a:cubicBezTo>
                  <a:pt x="4075871" y="-23811"/>
                  <a:pt x="5049561" y="104763"/>
                  <a:pt x="6014677" y="155217"/>
                </a:cubicBezTo>
                <a:cubicBezTo>
                  <a:pt x="6164415" y="155217"/>
                  <a:pt x="6285802" y="276604"/>
                  <a:pt x="6285802" y="426342"/>
                </a:cubicBezTo>
                <a:cubicBezTo>
                  <a:pt x="6326216" y="765271"/>
                  <a:pt x="6351610" y="1548709"/>
                  <a:pt x="6343791" y="2188790"/>
                </a:cubicBezTo>
                <a:cubicBezTo>
                  <a:pt x="6335972" y="2828871"/>
                  <a:pt x="6328672" y="3266310"/>
                  <a:pt x="6238886" y="4266827"/>
                </a:cubicBezTo>
                <a:cubicBezTo>
                  <a:pt x="6240362" y="5594699"/>
                  <a:pt x="6294486" y="6633012"/>
                  <a:pt x="6295962" y="7960884"/>
                </a:cubicBezTo>
                <a:cubicBezTo>
                  <a:pt x="6306122" y="8339222"/>
                  <a:pt x="6225375" y="8613009"/>
                  <a:pt x="5760677" y="8567289"/>
                </a:cubicBezTo>
                <a:lnTo>
                  <a:pt x="3213976" y="8639322"/>
                </a:lnTo>
                <a:cubicBezTo>
                  <a:pt x="2429745" y="8706751"/>
                  <a:pt x="1289913" y="8545580"/>
                  <a:pt x="505682" y="8506329"/>
                </a:cubicBezTo>
                <a:cubicBezTo>
                  <a:pt x="81624" y="8521569"/>
                  <a:pt x="141731" y="8007175"/>
                  <a:pt x="141731" y="7857437"/>
                </a:cubicBezTo>
                <a:cubicBezTo>
                  <a:pt x="137498" y="6769710"/>
                  <a:pt x="134189" y="6546046"/>
                  <a:pt x="129956" y="5458319"/>
                </a:cubicBezTo>
                <a:cubicBezTo>
                  <a:pt x="117687" y="4500711"/>
                  <a:pt x="7862" y="3094830"/>
                  <a:pt x="742" y="2256167"/>
                </a:cubicBezTo>
                <a:cubicBezTo>
                  <a:pt x="-6378" y="1417504"/>
                  <a:pt x="38863" y="752437"/>
                  <a:pt x="87237" y="426342"/>
                </a:cubicBezTo>
                <a:close/>
              </a:path>
            </a:pathLst>
          </a:custGeom>
          <a:solidFill>
            <a:schemeClr val="bg1"/>
          </a:solidFill>
          <a:ln w="19050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2" name="사각형: 둥근 모서리 2">
            <a:extLst>
              <a:ext uri="{FF2B5EF4-FFF2-40B4-BE49-F238E27FC236}">
                <a16:creationId xmlns:a16="http://schemas.microsoft.com/office/drawing/2014/main" id="{E3AC87E1-2A6F-41DE-87D9-91019BD1FAF5}"/>
              </a:ext>
            </a:extLst>
          </p:cNvPr>
          <p:cNvSpPr/>
          <p:nvPr/>
        </p:nvSpPr>
        <p:spPr>
          <a:xfrm>
            <a:off x="191125" y="1089389"/>
            <a:ext cx="6385809" cy="8483097"/>
          </a:xfrm>
          <a:custGeom>
            <a:avLst/>
            <a:gdLst>
              <a:gd name="connsiteX0" fmla="*/ 0 w 6198565"/>
              <a:gd name="connsiteY0" fmla="*/ 271125 h 8366352"/>
              <a:gd name="connsiteX1" fmla="*/ 271125 w 6198565"/>
              <a:gd name="connsiteY1" fmla="*/ 0 h 8366352"/>
              <a:gd name="connsiteX2" fmla="*/ 5927440 w 6198565"/>
              <a:gd name="connsiteY2" fmla="*/ 0 h 8366352"/>
              <a:gd name="connsiteX3" fmla="*/ 6198565 w 6198565"/>
              <a:gd name="connsiteY3" fmla="*/ 271125 h 8366352"/>
              <a:gd name="connsiteX4" fmla="*/ 6198565 w 6198565"/>
              <a:gd name="connsiteY4" fmla="*/ 8095227 h 8366352"/>
              <a:gd name="connsiteX5" fmla="*/ 5927440 w 6198565"/>
              <a:gd name="connsiteY5" fmla="*/ 8366352 h 8366352"/>
              <a:gd name="connsiteX6" fmla="*/ 271125 w 6198565"/>
              <a:gd name="connsiteY6" fmla="*/ 8366352 h 8366352"/>
              <a:gd name="connsiteX7" fmla="*/ 0 w 6198565"/>
              <a:gd name="connsiteY7" fmla="*/ 8095227 h 8366352"/>
              <a:gd name="connsiteX8" fmla="*/ 0 w 6198565"/>
              <a:gd name="connsiteY8" fmla="*/ 271125 h 8366352"/>
              <a:gd name="connsiteX0" fmla="*/ 0 w 6198565"/>
              <a:gd name="connsiteY0" fmla="*/ 271125 h 8366352"/>
              <a:gd name="connsiteX1" fmla="*/ 271125 w 6198565"/>
              <a:gd name="connsiteY1" fmla="*/ 0 h 8366352"/>
              <a:gd name="connsiteX2" fmla="*/ 5927440 w 6198565"/>
              <a:gd name="connsiteY2" fmla="*/ 0 h 8366352"/>
              <a:gd name="connsiteX3" fmla="*/ 6198565 w 6198565"/>
              <a:gd name="connsiteY3" fmla="*/ 271125 h 8366352"/>
              <a:gd name="connsiteX4" fmla="*/ 6194136 w 6198565"/>
              <a:gd name="connsiteY4" fmla="*/ 4111610 h 8366352"/>
              <a:gd name="connsiteX5" fmla="*/ 6198565 w 6198565"/>
              <a:gd name="connsiteY5" fmla="*/ 8095227 h 8366352"/>
              <a:gd name="connsiteX6" fmla="*/ 5927440 w 6198565"/>
              <a:gd name="connsiteY6" fmla="*/ 8366352 h 8366352"/>
              <a:gd name="connsiteX7" fmla="*/ 271125 w 6198565"/>
              <a:gd name="connsiteY7" fmla="*/ 8366352 h 8366352"/>
              <a:gd name="connsiteX8" fmla="*/ 0 w 6198565"/>
              <a:gd name="connsiteY8" fmla="*/ 8095227 h 8366352"/>
              <a:gd name="connsiteX9" fmla="*/ 0 w 6198565"/>
              <a:gd name="connsiteY9" fmla="*/ 271125 h 8366352"/>
              <a:gd name="connsiteX0" fmla="*/ 12700 w 6211265"/>
              <a:gd name="connsiteY0" fmla="*/ 271125 h 8366352"/>
              <a:gd name="connsiteX1" fmla="*/ 283825 w 6211265"/>
              <a:gd name="connsiteY1" fmla="*/ 0 h 8366352"/>
              <a:gd name="connsiteX2" fmla="*/ 5940140 w 6211265"/>
              <a:gd name="connsiteY2" fmla="*/ 0 h 8366352"/>
              <a:gd name="connsiteX3" fmla="*/ 6211265 w 6211265"/>
              <a:gd name="connsiteY3" fmla="*/ 271125 h 8366352"/>
              <a:gd name="connsiteX4" fmla="*/ 6206836 w 6211265"/>
              <a:gd name="connsiteY4" fmla="*/ 4111610 h 8366352"/>
              <a:gd name="connsiteX5" fmla="*/ 6211265 w 6211265"/>
              <a:gd name="connsiteY5" fmla="*/ 8095227 h 8366352"/>
              <a:gd name="connsiteX6" fmla="*/ 5940140 w 6211265"/>
              <a:gd name="connsiteY6" fmla="*/ 8366352 h 8366352"/>
              <a:gd name="connsiteX7" fmla="*/ 283825 w 6211265"/>
              <a:gd name="connsiteY7" fmla="*/ 8366352 h 8366352"/>
              <a:gd name="connsiteX8" fmla="*/ 12700 w 6211265"/>
              <a:gd name="connsiteY8" fmla="*/ 8095227 h 8366352"/>
              <a:gd name="connsiteX9" fmla="*/ 0 w 6211265"/>
              <a:gd name="connsiteY9" fmla="*/ 4832047 h 8366352"/>
              <a:gd name="connsiteX10" fmla="*/ 12700 w 6211265"/>
              <a:gd name="connsiteY10" fmla="*/ 271125 h 8366352"/>
              <a:gd name="connsiteX0" fmla="*/ 12700 w 6211265"/>
              <a:gd name="connsiteY0" fmla="*/ 271125 h 8366352"/>
              <a:gd name="connsiteX1" fmla="*/ 283825 w 6211265"/>
              <a:gd name="connsiteY1" fmla="*/ 0 h 8366352"/>
              <a:gd name="connsiteX2" fmla="*/ 5940140 w 6211265"/>
              <a:gd name="connsiteY2" fmla="*/ 0 h 8366352"/>
              <a:gd name="connsiteX3" fmla="*/ 6211265 w 6211265"/>
              <a:gd name="connsiteY3" fmla="*/ 271125 h 8366352"/>
              <a:gd name="connsiteX4" fmla="*/ 6123709 w 6211265"/>
              <a:gd name="connsiteY4" fmla="*/ 4111610 h 8366352"/>
              <a:gd name="connsiteX5" fmla="*/ 6211265 w 6211265"/>
              <a:gd name="connsiteY5" fmla="*/ 8095227 h 8366352"/>
              <a:gd name="connsiteX6" fmla="*/ 5940140 w 6211265"/>
              <a:gd name="connsiteY6" fmla="*/ 8366352 h 8366352"/>
              <a:gd name="connsiteX7" fmla="*/ 283825 w 6211265"/>
              <a:gd name="connsiteY7" fmla="*/ 8366352 h 8366352"/>
              <a:gd name="connsiteX8" fmla="*/ 12700 w 6211265"/>
              <a:gd name="connsiteY8" fmla="*/ 8095227 h 8366352"/>
              <a:gd name="connsiteX9" fmla="*/ 0 w 6211265"/>
              <a:gd name="connsiteY9" fmla="*/ 4832047 h 8366352"/>
              <a:gd name="connsiteX10" fmla="*/ 12700 w 6211265"/>
              <a:gd name="connsiteY10" fmla="*/ 271125 h 8366352"/>
              <a:gd name="connsiteX0" fmla="*/ 141 w 6198706"/>
              <a:gd name="connsiteY0" fmla="*/ 271125 h 8366352"/>
              <a:gd name="connsiteX1" fmla="*/ 271266 w 6198706"/>
              <a:gd name="connsiteY1" fmla="*/ 0 h 8366352"/>
              <a:gd name="connsiteX2" fmla="*/ 5927581 w 6198706"/>
              <a:gd name="connsiteY2" fmla="*/ 0 h 8366352"/>
              <a:gd name="connsiteX3" fmla="*/ 6198706 w 6198706"/>
              <a:gd name="connsiteY3" fmla="*/ 271125 h 8366352"/>
              <a:gd name="connsiteX4" fmla="*/ 6111150 w 6198706"/>
              <a:gd name="connsiteY4" fmla="*/ 4111610 h 8366352"/>
              <a:gd name="connsiteX5" fmla="*/ 6198706 w 6198706"/>
              <a:gd name="connsiteY5" fmla="*/ 8095227 h 8366352"/>
              <a:gd name="connsiteX6" fmla="*/ 5927581 w 6198706"/>
              <a:gd name="connsiteY6" fmla="*/ 8366352 h 8366352"/>
              <a:gd name="connsiteX7" fmla="*/ 271266 w 6198706"/>
              <a:gd name="connsiteY7" fmla="*/ 8366352 h 8366352"/>
              <a:gd name="connsiteX8" fmla="*/ 141 w 6198706"/>
              <a:gd name="connsiteY8" fmla="*/ 8095227 h 8366352"/>
              <a:gd name="connsiteX9" fmla="*/ 84423 w 6198706"/>
              <a:gd name="connsiteY9" fmla="*/ 5303102 h 8366352"/>
              <a:gd name="connsiteX10" fmla="*/ 141 w 6198706"/>
              <a:gd name="connsiteY10" fmla="*/ 271125 h 8366352"/>
              <a:gd name="connsiteX0" fmla="*/ 141 w 6198706"/>
              <a:gd name="connsiteY0" fmla="*/ 271125 h 8366352"/>
              <a:gd name="connsiteX1" fmla="*/ 271266 w 6198706"/>
              <a:gd name="connsiteY1" fmla="*/ 0 h 8366352"/>
              <a:gd name="connsiteX2" fmla="*/ 5927581 w 6198706"/>
              <a:gd name="connsiteY2" fmla="*/ 0 h 8366352"/>
              <a:gd name="connsiteX3" fmla="*/ 6198706 w 6198706"/>
              <a:gd name="connsiteY3" fmla="*/ 271125 h 8366352"/>
              <a:gd name="connsiteX4" fmla="*/ 6111150 w 6198706"/>
              <a:gd name="connsiteY4" fmla="*/ 4111610 h 8366352"/>
              <a:gd name="connsiteX5" fmla="*/ 6198706 w 6198706"/>
              <a:gd name="connsiteY5" fmla="*/ 8095227 h 8366352"/>
              <a:gd name="connsiteX6" fmla="*/ 5927581 w 6198706"/>
              <a:gd name="connsiteY6" fmla="*/ 8366352 h 8366352"/>
              <a:gd name="connsiteX7" fmla="*/ 271266 w 6198706"/>
              <a:gd name="connsiteY7" fmla="*/ 8366352 h 8366352"/>
              <a:gd name="connsiteX8" fmla="*/ 13995 w 6198706"/>
              <a:gd name="connsiteY8" fmla="*/ 7707300 h 8366352"/>
              <a:gd name="connsiteX9" fmla="*/ 84423 w 6198706"/>
              <a:gd name="connsiteY9" fmla="*/ 5303102 h 8366352"/>
              <a:gd name="connsiteX10" fmla="*/ 141 w 6198706"/>
              <a:gd name="connsiteY10" fmla="*/ 271125 h 8366352"/>
              <a:gd name="connsiteX0" fmla="*/ 249 w 6198814"/>
              <a:gd name="connsiteY0" fmla="*/ 271125 h 8366352"/>
              <a:gd name="connsiteX1" fmla="*/ 271374 w 6198814"/>
              <a:gd name="connsiteY1" fmla="*/ 0 h 8366352"/>
              <a:gd name="connsiteX2" fmla="*/ 5927689 w 6198814"/>
              <a:gd name="connsiteY2" fmla="*/ 0 h 8366352"/>
              <a:gd name="connsiteX3" fmla="*/ 6198814 w 6198814"/>
              <a:gd name="connsiteY3" fmla="*/ 271125 h 8366352"/>
              <a:gd name="connsiteX4" fmla="*/ 6111258 w 6198814"/>
              <a:gd name="connsiteY4" fmla="*/ 4111610 h 8366352"/>
              <a:gd name="connsiteX5" fmla="*/ 6198814 w 6198814"/>
              <a:gd name="connsiteY5" fmla="*/ 8095227 h 8366352"/>
              <a:gd name="connsiteX6" fmla="*/ 5927689 w 6198814"/>
              <a:gd name="connsiteY6" fmla="*/ 8366352 h 8366352"/>
              <a:gd name="connsiteX7" fmla="*/ 271374 w 6198814"/>
              <a:gd name="connsiteY7" fmla="*/ 8366352 h 8366352"/>
              <a:gd name="connsiteX8" fmla="*/ 14103 w 6198814"/>
              <a:gd name="connsiteY8" fmla="*/ 7707300 h 8366352"/>
              <a:gd name="connsiteX9" fmla="*/ 42968 w 6198814"/>
              <a:gd name="connsiteY9" fmla="*/ 5303102 h 8366352"/>
              <a:gd name="connsiteX10" fmla="*/ 249 w 6198814"/>
              <a:gd name="connsiteY10" fmla="*/ 271125 h 8366352"/>
              <a:gd name="connsiteX0" fmla="*/ 249 w 6198814"/>
              <a:gd name="connsiteY0" fmla="*/ 271125 h 8366352"/>
              <a:gd name="connsiteX1" fmla="*/ 271374 w 6198814"/>
              <a:gd name="connsiteY1" fmla="*/ 0 h 8366352"/>
              <a:gd name="connsiteX2" fmla="*/ 5927689 w 6198814"/>
              <a:gd name="connsiteY2" fmla="*/ 0 h 8366352"/>
              <a:gd name="connsiteX3" fmla="*/ 6198814 w 6198814"/>
              <a:gd name="connsiteY3" fmla="*/ 271125 h 8366352"/>
              <a:gd name="connsiteX4" fmla="*/ 6111258 w 6198814"/>
              <a:gd name="connsiteY4" fmla="*/ 4111610 h 8366352"/>
              <a:gd name="connsiteX5" fmla="*/ 6198814 w 6198814"/>
              <a:gd name="connsiteY5" fmla="*/ 8095227 h 8366352"/>
              <a:gd name="connsiteX6" fmla="*/ 5927689 w 6198814"/>
              <a:gd name="connsiteY6" fmla="*/ 8366352 h 8366352"/>
              <a:gd name="connsiteX7" fmla="*/ 418694 w 6198814"/>
              <a:gd name="connsiteY7" fmla="*/ 8351112 h 8366352"/>
              <a:gd name="connsiteX8" fmla="*/ 14103 w 6198814"/>
              <a:gd name="connsiteY8" fmla="*/ 7707300 h 8366352"/>
              <a:gd name="connsiteX9" fmla="*/ 42968 w 6198814"/>
              <a:gd name="connsiteY9" fmla="*/ 5303102 h 8366352"/>
              <a:gd name="connsiteX10" fmla="*/ 249 w 6198814"/>
              <a:gd name="connsiteY10" fmla="*/ 271125 h 8366352"/>
              <a:gd name="connsiteX0" fmla="*/ 249 w 6198814"/>
              <a:gd name="connsiteY0" fmla="*/ 271125 h 8366352"/>
              <a:gd name="connsiteX1" fmla="*/ 271374 w 6198814"/>
              <a:gd name="connsiteY1" fmla="*/ 0 h 8366352"/>
              <a:gd name="connsiteX2" fmla="*/ 5927689 w 6198814"/>
              <a:gd name="connsiteY2" fmla="*/ 0 h 8366352"/>
              <a:gd name="connsiteX3" fmla="*/ 6198814 w 6198814"/>
              <a:gd name="connsiteY3" fmla="*/ 271125 h 8366352"/>
              <a:gd name="connsiteX4" fmla="*/ 6111258 w 6198814"/>
              <a:gd name="connsiteY4" fmla="*/ 4111610 h 8366352"/>
              <a:gd name="connsiteX5" fmla="*/ 6198814 w 6198814"/>
              <a:gd name="connsiteY5" fmla="*/ 8095227 h 8366352"/>
              <a:gd name="connsiteX6" fmla="*/ 5927689 w 6198814"/>
              <a:gd name="connsiteY6" fmla="*/ 8366352 h 8366352"/>
              <a:gd name="connsiteX7" fmla="*/ 418694 w 6198814"/>
              <a:gd name="connsiteY7" fmla="*/ 8351112 h 8366352"/>
              <a:gd name="connsiteX8" fmla="*/ 14103 w 6198814"/>
              <a:gd name="connsiteY8" fmla="*/ 7707300 h 8366352"/>
              <a:gd name="connsiteX9" fmla="*/ 42968 w 6198814"/>
              <a:gd name="connsiteY9" fmla="*/ 5303102 h 8366352"/>
              <a:gd name="connsiteX10" fmla="*/ 249 w 6198814"/>
              <a:gd name="connsiteY10" fmla="*/ 271125 h 8366352"/>
              <a:gd name="connsiteX0" fmla="*/ 249 w 6198814"/>
              <a:gd name="connsiteY0" fmla="*/ 271125 h 8366352"/>
              <a:gd name="connsiteX1" fmla="*/ 271374 w 6198814"/>
              <a:gd name="connsiteY1" fmla="*/ 0 h 8366352"/>
              <a:gd name="connsiteX2" fmla="*/ 5927689 w 6198814"/>
              <a:gd name="connsiteY2" fmla="*/ 0 h 8366352"/>
              <a:gd name="connsiteX3" fmla="*/ 6198814 w 6198814"/>
              <a:gd name="connsiteY3" fmla="*/ 271125 h 8366352"/>
              <a:gd name="connsiteX4" fmla="*/ 6111258 w 6198814"/>
              <a:gd name="connsiteY4" fmla="*/ 4111610 h 8366352"/>
              <a:gd name="connsiteX5" fmla="*/ 6198814 w 6198814"/>
              <a:gd name="connsiteY5" fmla="*/ 8095227 h 8366352"/>
              <a:gd name="connsiteX6" fmla="*/ 5927689 w 6198814"/>
              <a:gd name="connsiteY6" fmla="*/ 8366352 h 8366352"/>
              <a:gd name="connsiteX7" fmla="*/ 418694 w 6198814"/>
              <a:gd name="connsiteY7" fmla="*/ 8351112 h 8366352"/>
              <a:gd name="connsiteX8" fmla="*/ 54743 w 6198814"/>
              <a:gd name="connsiteY8" fmla="*/ 7702220 h 8366352"/>
              <a:gd name="connsiteX9" fmla="*/ 42968 w 6198814"/>
              <a:gd name="connsiteY9" fmla="*/ 5303102 h 8366352"/>
              <a:gd name="connsiteX10" fmla="*/ 249 w 6198814"/>
              <a:gd name="connsiteY10" fmla="*/ 271125 h 8366352"/>
              <a:gd name="connsiteX0" fmla="*/ 249 w 6198814"/>
              <a:gd name="connsiteY0" fmla="*/ 271125 h 8366352"/>
              <a:gd name="connsiteX1" fmla="*/ 271374 w 6198814"/>
              <a:gd name="connsiteY1" fmla="*/ 0 h 8366352"/>
              <a:gd name="connsiteX2" fmla="*/ 5927689 w 6198814"/>
              <a:gd name="connsiteY2" fmla="*/ 0 h 8366352"/>
              <a:gd name="connsiteX3" fmla="*/ 6198814 w 6198814"/>
              <a:gd name="connsiteY3" fmla="*/ 271125 h 8366352"/>
              <a:gd name="connsiteX4" fmla="*/ 6111258 w 6198814"/>
              <a:gd name="connsiteY4" fmla="*/ 4111610 h 8366352"/>
              <a:gd name="connsiteX5" fmla="*/ 6198814 w 6198814"/>
              <a:gd name="connsiteY5" fmla="*/ 8095227 h 8366352"/>
              <a:gd name="connsiteX6" fmla="*/ 5927689 w 6198814"/>
              <a:gd name="connsiteY6" fmla="*/ 8366352 h 8366352"/>
              <a:gd name="connsiteX7" fmla="*/ 2771388 w 6198814"/>
              <a:gd name="connsiteY7" fmla="*/ 8346945 h 8366352"/>
              <a:gd name="connsiteX8" fmla="*/ 418694 w 6198814"/>
              <a:gd name="connsiteY8" fmla="*/ 8351112 h 8366352"/>
              <a:gd name="connsiteX9" fmla="*/ 54743 w 6198814"/>
              <a:gd name="connsiteY9" fmla="*/ 7702220 h 8366352"/>
              <a:gd name="connsiteX10" fmla="*/ 42968 w 6198814"/>
              <a:gd name="connsiteY10" fmla="*/ 5303102 h 8366352"/>
              <a:gd name="connsiteX11" fmla="*/ 249 w 6198814"/>
              <a:gd name="connsiteY11" fmla="*/ 271125 h 8366352"/>
              <a:gd name="connsiteX0" fmla="*/ 249 w 6198814"/>
              <a:gd name="connsiteY0" fmla="*/ 271125 h 8468865"/>
              <a:gd name="connsiteX1" fmla="*/ 271374 w 6198814"/>
              <a:gd name="connsiteY1" fmla="*/ 0 h 8468865"/>
              <a:gd name="connsiteX2" fmla="*/ 5927689 w 6198814"/>
              <a:gd name="connsiteY2" fmla="*/ 0 h 8468865"/>
              <a:gd name="connsiteX3" fmla="*/ 6198814 w 6198814"/>
              <a:gd name="connsiteY3" fmla="*/ 271125 h 8468865"/>
              <a:gd name="connsiteX4" fmla="*/ 6111258 w 6198814"/>
              <a:gd name="connsiteY4" fmla="*/ 4111610 h 8468865"/>
              <a:gd name="connsiteX5" fmla="*/ 6198814 w 6198814"/>
              <a:gd name="connsiteY5" fmla="*/ 8095227 h 8468865"/>
              <a:gd name="connsiteX6" fmla="*/ 5927689 w 6198814"/>
              <a:gd name="connsiteY6" fmla="*/ 8366352 h 8468865"/>
              <a:gd name="connsiteX7" fmla="*/ 2771388 w 6198814"/>
              <a:gd name="connsiteY7" fmla="*/ 8468865 h 8468865"/>
              <a:gd name="connsiteX8" fmla="*/ 418694 w 6198814"/>
              <a:gd name="connsiteY8" fmla="*/ 8351112 h 8468865"/>
              <a:gd name="connsiteX9" fmla="*/ 54743 w 6198814"/>
              <a:gd name="connsiteY9" fmla="*/ 7702220 h 8468865"/>
              <a:gd name="connsiteX10" fmla="*/ 42968 w 6198814"/>
              <a:gd name="connsiteY10" fmla="*/ 5303102 h 8468865"/>
              <a:gd name="connsiteX11" fmla="*/ 249 w 6198814"/>
              <a:gd name="connsiteY11" fmla="*/ 271125 h 8468865"/>
              <a:gd name="connsiteX0" fmla="*/ 249 w 6198814"/>
              <a:gd name="connsiteY0" fmla="*/ 271125 h 8468865"/>
              <a:gd name="connsiteX1" fmla="*/ 271374 w 6198814"/>
              <a:gd name="connsiteY1" fmla="*/ 0 h 8468865"/>
              <a:gd name="connsiteX2" fmla="*/ 5927689 w 6198814"/>
              <a:gd name="connsiteY2" fmla="*/ 0 h 8468865"/>
              <a:gd name="connsiteX3" fmla="*/ 6198814 w 6198814"/>
              <a:gd name="connsiteY3" fmla="*/ 271125 h 8468865"/>
              <a:gd name="connsiteX4" fmla="*/ 6111258 w 6198814"/>
              <a:gd name="connsiteY4" fmla="*/ 4111610 h 8468865"/>
              <a:gd name="connsiteX5" fmla="*/ 6198814 w 6198814"/>
              <a:gd name="connsiteY5" fmla="*/ 8095227 h 8468865"/>
              <a:gd name="connsiteX6" fmla="*/ 5927689 w 6198814"/>
              <a:gd name="connsiteY6" fmla="*/ 8366352 h 8468865"/>
              <a:gd name="connsiteX7" fmla="*/ 2771388 w 6198814"/>
              <a:gd name="connsiteY7" fmla="*/ 8468865 h 8468865"/>
              <a:gd name="connsiteX8" fmla="*/ 418694 w 6198814"/>
              <a:gd name="connsiteY8" fmla="*/ 8351112 h 8468865"/>
              <a:gd name="connsiteX9" fmla="*/ 54743 w 6198814"/>
              <a:gd name="connsiteY9" fmla="*/ 7702220 h 8468865"/>
              <a:gd name="connsiteX10" fmla="*/ 42968 w 6198814"/>
              <a:gd name="connsiteY10" fmla="*/ 5303102 h 8468865"/>
              <a:gd name="connsiteX11" fmla="*/ 249 w 6198814"/>
              <a:gd name="connsiteY11" fmla="*/ 271125 h 8468865"/>
              <a:gd name="connsiteX0" fmla="*/ 249 w 6198814"/>
              <a:gd name="connsiteY0" fmla="*/ 271125 h 8486409"/>
              <a:gd name="connsiteX1" fmla="*/ 271374 w 6198814"/>
              <a:gd name="connsiteY1" fmla="*/ 0 h 8486409"/>
              <a:gd name="connsiteX2" fmla="*/ 5927689 w 6198814"/>
              <a:gd name="connsiteY2" fmla="*/ 0 h 8486409"/>
              <a:gd name="connsiteX3" fmla="*/ 6198814 w 6198814"/>
              <a:gd name="connsiteY3" fmla="*/ 271125 h 8486409"/>
              <a:gd name="connsiteX4" fmla="*/ 6111258 w 6198814"/>
              <a:gd name="connsiteY4" fmla="*/ 4111610 h 8486409"/>
              <a:gd name="connsiteX5" fmla="*/ 6198814 w 6198814"/>
              <a:gd name="connsiteY5" fmla="*/ 8095227 h 8486409"/>
              <a:gd name="connsiteX6" fmla="*/ 5927689 w 6198814"/>
              <a:gd name="connsiteY6" fmla="*/ 8366352 h 8486409"/>
              <a:gd name="connsiteX7" fmla="*/ 2771388 w 6198814"/>
              <a:gd name="connsiteY7" fmla="*/ 8468865 h 8486409"/>
              <a:gd name="connsiteX8" fmla="*/ 418694 w 6198814"/>
              <a:gd name="connsiteY8" fmla="*/ 8351112 h 8486409"/>
              <a:gd name="connsiteX9" fmla="*/ 54743 w 6198814"/>
              <a:gd name="connsiteY9" fmla="*/ 7702220 h 8486409"/>
              <a:gd name="connsiteX10" fmla="*/ 42968 w 6198814"/>
              <a:gd name="connsiteY10" fmla="*/ 5303102 h 8486409"/>
              <a:gd name="connsiteX11" fmla="*/ 249 w 6198814"/>
              <a:gd name="connsiteY11" fmla="*/ 271125 h 8486409"/>
              <a:gd name="connsiteX0" fmla="*/ 249 w 6198814"/>
              <a:gd name="connsiteY0" fmla="*/ 271125 h 8500396"/>
              <a:gd name="connsiteX1" fmla="*/ 271374 w 6198814"/>
              <a:gd name="connsiteY1" fmla="*/ 0 h 8500396"/>
              <a:gd name="connsiteX2" fmla="*/ 5927689 w 6198814"/>
              <a:gd name="connsiteY2" fmla="*/ 0 h 8500396"/>
              <a:gd name="connsiteX3" fmla="*/ 6198814 w 6198814"/>
              <a:gd name="connsiteY3" fmla="*/ 271125 h 8500396"/>
              <a:gd name="connsiteX4" fmla="*/ 6111258 w 6198814"/>
              <a:gd name="connsiteY4" fmla="*/ 4111610 h 8500396"/>
              <a:gd name="connsiteX5" fmla="*/ 6198814 w 6198814"/>
              <a:gd name="connsiteY5" fmla="*/ 8095227 h 8500396"/>
              <a:gd name="connsiteX6" fmla="*/ 5927689 w 6198814"/>
              <a:gd name="connsiteY6" fmla="*/ 8366352 h 8500396"/>
              <a:gd name="connsiteX7" fmla="*/ 3126988 w 6198814"/>
              <a:gd name="connsiteY7" fmla="*/ 8484105 h 8500396"/>
              <a:gd name="connsiteX8" fmla="*/ 418694 w 6198814"/>
              <a:gd name="connsiteY8" fmla="*/ 8351112 h 8500396"/>
              <a:gd name="connsiteX9" fmla="*/ 54743 w 6198814"/>
              <a:gd name="connsiteY9" fmla="*/ 7702220 h 8500396"/>
              <a:gd name="connsiteX10" fmla="*/ 42968 w 6198814"/>
              <a:gd name="connsiteY10" fmla="*/ 5303102 h 8500396"/>
              <a:gd name="connsiteX11" fmla="*/ 249 w 6198814"/>
              <a:gd name="connsiteY11" fmla="*/ 271125 h 8500396"/>
              <a:gd name="connsiteX0" fmla="*/ 249 w 6198814"/>
              <a:gd name="connsiteY0" fmla="*/ 271125 h 8500396"/>
              <a:gd name="connsiteX1" fmla="*/ 271374 w 6198814"/>
              <a:gd name="connsiteY1" fmla="*/ 0 h 8500396"/>
              <a:gd name="connsiteX2" fmla="*/ 5927689 w 6198814"/>
              <a:gd name="connsiteY2" fmla="*/ 0 h 8500396"/>
              <a:gd name="connsiteX3" fmla="*/ 6198814 w 6198814"/>
              <a:gd name="connsiteY3" fmla="*/ 271125 h 8500396"/>
              <a:gd name="connsiteX4" fmla="*/ 6111258 w 6198814"/>
              <a:gd name="connsiteY4" fmla="*/ 4111610 h 8500396"/>
              <a:gd name="connsiteX5" fmla="*/ 6198814 w 6198814"/>
              <a:gd name="connsiteY5" fmla="*/ 8095227 h 8500396"/>
              <a:gd name="connsiteX6" fmla="*/ 5673689 w 6198814"/>
              <a:gd name="connsiteY6" fmla="*/ 8412072 h 8500396"/>
              <a:gd name="connsiteX7" fmla="*/ 3126988 w 6198814"/>
              <a:gd name="connsiteY7" fmla="*/ 8484105 h 8500396"/>
              <a:gd name="connsiteX8" fmla="*/ 418694 w 6198814"/>
              <a:gd name="connsiteY8" fmla="*/ 8351112 h 8500396"/>
              <a:gd name="connsiteX9" fmla="*/ 54743 w 6198814"/>
              <a:gd name="connsiteY9" fmla="*/ 7702220 h 8500396"/>
              <a:gd name="connsiteX10" fmla="*/ 42968 w 6198814"/>
              <a:gd name="connsiteY10" fmla="*/ 5303102 h 8500396"/>
              <a:gd name="connsiteX11" fmla="*/ 249 w 6198814"/>
              <a:gd name="connsiteY11" fmla="*/ 271125 h 8500396"/>
              <a:gd name="connsiteX0" fmla="*/ 249 w 6198814"/>
              <a:gd name="connsiteY0" fmla="*/ 271125 h 8500396"/>
              <a:gd name="connsiteX1" fmla="*/ 271374 w 6198814"/>
              <a:gd name="connsiteY1" fmla="*/ 0 h 8500396"/>
              <a:gd name="connsiteX2" fmla="*/ 5927689 w 6198814"/>
              <a:gd name="connsiteY2" fmla="*/ 0 h 8500396"/>
              <a:gd name="connsiteX3" fmla="*/ 6198814 w 6198814"/>
              <a:gd name="connsiteY3" fmla="*/ 271125 h 8500396"/>
              <a:gd name="connsiteX4" fmla="*/ 6111258 w 6198814"/>
              <a:gd name="connsiteY4" fmla="*/ 4111610 h 8500396"/>
              <a:gd name="connsiteX5" fmla="*/ 6198814 w 6198814"/>
              <a:gd name="connsiteY5" fmla="*/ 8095227 h 8500396"/>
              <a:gd name="connsiteX6" fmla="*/ 5673689 w 6198814"/>
              <a:gd name="connsiteY6" fmla="*/ 8412072 h 8500396"/>
              <a:gd name="connsiteX7" fmla="*/ 3126988 w 6198814"/>
              <a:gd name="connsiteY7" fmla="*/ 8484105 h 8500396"/>
              <a:gd name="connsiteX8" fmla="*/ 418694 w 6198814"/>
              <a:gd name="connsiteY8" fmla="*/ 8351112 h 8500396"/>
              <a:gd name="connsiteX9" fmla="*/ 54743 w 6198814"/>
              <a:gd name="connsiteY9" fmla="*/ 7702220 h 8500396"/>
              <a:gd name="connsiteX10" fmla="*/ 42968 w 6198814"/>
              <a:gd name="connsiteY10" fmla="*/ 5303102 h 8500396"/>
              <a:gd name="connsiteX11" fmla="*/ 249 w 6198814"/>
              <a:gd name="connsiteY11" fmla="*/ 271125 h 8500396"/>
              <a:gd name="connsiteX0" fmla="*/ 249 w 6198814"/>
              <a:gd name="connsiteY0" fmla="*/ 271125 h 8500396"/>
              <a:gd name="connsiteX1" fmla="*/ 271374 w 6198814"/>
              <a:gd name="connsiteY1" fmla="*/ 0 h 8500396"/>
              <a:gd name="connsiteX2" fmla="*/ 5927689 w 6198814"/>
              <a:gd name="connsiteY2" fmla="*/ 0 h 8500396"/>
              <a:gd name="connsiteX3" fmla="*/ 6198814 w 6198814"/>
              <a:gd name="connsiteY3" fmla="*/ 271125 h 8500396"/>
              <a:gd name="connsiteX4" fmla="*/ 6111258 w 6198814"/>
              <a:gd name="connsiteY4" fmla="*/ 4111610 h 8500396"/>
              <a:gd name="connsiteX5" fmla="*/ 6198814 w 6198814"/>
              <a:gd name="connsiteY5" fmla="*/ 8095227 h 8500396"/>
              <a:gd name="connsiteX6" fmla="*/ 5673689 w 6198814"/>
              <a:gd name="connsiteY6" fmla="*/ 8412072 h 8500396"/>
              <a:gd name="connsiteX7" fmla="*/ 3126988 w 6198814"/>
              <a:gd name="connsiteY7" fmla="*/ 8484105 h 8500396"/>
              <a:gd name="connsiteX8" fmla="*/ 418694 w 6198814"/>
              <a:gd name="connsiteY8" fmla="*/ 8351112 h 8500396"/>
              <a:gd name="connsiteX9" fmla="*/ 54743 w 6198814"/>
              <a:gd name="connsiteY9" fmla="*/ 7702220 h 8500396"/>
              <a:gd name="connsiteX10" fmla="*/ 42968 w 6198814"/>
              <a:gd name="connsiteY10" fmla="*/ 5303102 h 8500396"/>
              <a:gd name="connsiteX11" fmla="*/ 249 w 6198814"/>
              <a:gd name="connsiteY11" fmla="*/ 271125 h 8500396"/>
              <a:gd name="connsiteX0" fmla="*/ 249 w 6198814"/>
              <a:gd name="connsiteY0" fmla="*/ 271125 h 8500396"/>
              <a:gd name="connsiteX1" fmla="*/ 271374 w 6198814"/>
              <a:gd name="connsiteY1" fmla="*/ 0 h 8500396"/>
              <a:gd name="connsiteX2" fmla="*/ 5927689 w 6198814"/>
              <a:gd name="connsiteY2" fmla="*/ 0 h 8500396"/>
              <a:gd name="connsiteX3" fmla="*/ 6198814 w 6198814"/>
              <a:gd name="connsiteY3" fmla="*/ 271125 h 8500396"/>
              <a:gd name="connsiteX4" fmla="*/ 6111258 w 6198814"/>
              <a:gd name="connsiteY4" fmla="*/ 4111610 h 8500396"/>
              <a:gd name="connsiteX5" fmla="*/ 6183574 w 6198814"/>
              <a:gd name="connsiteY5" fmla="*/ 7800587 h 8500396"/>
              <a:gd name="connsiteX6" fmla="*/ 5673689 w 6198814"/>
              <a:gd name="connsiteY6" fmla="*/ 8412072 h 8500396"/>
              <a:gd name="connsiteX7" fmla="*/ 3126988 w 6198814"/>
              <a:gd name="connsiteY7" fmla="*/ 8484105 h 8500396"/>
              <a:gd name="connsiteX8" fmla="*/ 418694 w 6198814"/>
              <a:gd name="connsiteY8" fmla="*/ 8351112 h 8500396"/>
              <a:gd name="connsiteX9" fmla="*/ 54743 w 6198814"/>
              <a:gd name="connsiteY9" fmla="*/ 7702220 h 8500396"/>
              <a:gd name="connsiteX10" fmla="*/ 42968 w 6198814"/>
              <a:gd name="connsiteY10" fmla="*/ 5303102 h 8500396"/>
              <a:gd name="connsiteX11" fmla="*/ 249 w 6198814"/>
              <a:gd name="connsiteY11" fmla="*/ 271125 h 8500396"/>
              <a:gd name="connsiteX0" fmla="*/ 249 w 6208974"/>
              <a:gd name="connsiteY0" fmla="*/ 271125 h 8500396"/>
              <a:gd name="connsiteX1" fmla="*/ 271374 w 6208974"/>
              <a:gd name="connsiteY1" fmla="*/ 0 h 8500396"/>
              <a:gd name="connsiteX2" fmla="*/ 5927689 w 6208974"/>
              <a:gd name="connsiteY2" fmla="*/ 0 h 8500396"/>
              <a:gd name="connsiteX3" fmla="*/ 6198814 w 6208974"/>
              <a:gd name="connsiteY3" fmla="*/ 271125 h 8500396"/>
              <a:gd name="connsiteX4" fmla="*/ 6111258 w 6208974"/>
              <a:gd name="connsiteY4" fmla="*/ 4111610 h 8500396"/>
              <a:gd name="connsiteX5" fmla="*/ 6208974 w 6208974"/>
              <a:gd name="connsiteY5" fmla="*/ 7805667 h 8500396"/>
              <a:gd name="connsiteX6" fmla="*/ 5673689 w 6208974"/>
              <a:gd name="connsiteY6" fmla="*/ 8412072 h 8500396"/>
              <a:gd name="connsiteX7" fmla="*/ 3126988 w 6208974"/>
              <a:gd name="connsiteY7" fmla="*/ 8484105 h 8500396"/>
              <a:gd name="connsiteX8" fmla="*/ 418694 w 6208974"/>
              <a:gd name="connsiteY8" fmla="*/ 8351112 h 8500396"/>
              <a:gd name="connsiteX9" fmla="*/ 54743 w 6208974"/>
              <a:gd name="connsiteY9" fmla="*/ 7702220 h 8500396"/>
              <a:gd name="connsiteX10" fmla="*/ 42968 w 6208974"/>
              <a:gd name="connsiteY10" fmla="*/ 5303102 h 8500396"/>
              <a:gd name="connsiteX11" fmla="*/ 249 w 6208974"/>
              <a:gd name="connsiteY11" fmla="*/ 271125 h 8500396"/>
              <a:gd name="connsiteX0" fmla="*/ 249 w 6219718"/>
              <a:gd name="connsiteY0" fmla="*/ 271125 h 8500396"/>
              <a:gd name="connsiteX1" fmla="*/ 271374 w 6219718"/>
              <a:gd name="connsiteY1" fmla="*/ 0 h 8500396"/>
              <a:gd name="connsiteX2" fmla="*/ 5927689 w 6219718"/>
              <a:gd name="connsiteY2" fmla="*/ 0 h 8500396"/>
              <a:gd name="connsiteX3" fmla="*/ 6198814 w 6219718"/>
              <a:gd name="connsiteY3" fmla="*/ 271125 h 8500396"/>
              <a:gd name="connsiteX4" fmla="*/ 6111258 w 6219718"/>
              <a:gd name="connsiteY4" fmla="*/ 4111610 h 8500396"/>
              <a:gd name="connsiteX5" fmla="*/ 6208974 w 6219718"/>
              <a:gd name="connsiteY5" fmla="*/ 7805667 h 8500396"/>
              <a:gd name="connsiteX6" fmla="*/ 5673689 w 6219718"/>
              <a:gd name="connsiteY6" fmla="*/ 8412072 h 8500396"/>
              <a:gd name="connsiteX7" fmla="*/ 3126988 w 6219718"/>
              <a:gd name="connsiteY7" fmla="*/ 8484105 h 8500396"/>
              <a:gd name="connsiteX8" fmla="*/ 418694 w 6219718"/>
              <a:gd name="connsiteY8" fmla="*/ 8351112 h 8500396"/>
              <a:gd name="connsiteX9" fmla="*/ 54743 w 6219718"/>
              <a:gd name="connsiteY9" fmla="*/ 7702220 h 8500396"/>
              <a:gd name="connsiteX10" fmla="*/ 42968 w 6219718"/>
              <a:gd name="connsiteY10" fmla="*/ 5303102 h 8500396"/>
              <a:gd name="connsiteX11" fmla="*/ 249 w 6219718"/>
              <a:gd name="connsiteY11" fmla="*/ 271125 h 8500396"/>
              <a:gd name="connsiteX0" fmla="*/ 249 w 6209780"/>
              <a:gd name="connsiteY0" fmla="*/ 271125 h 8500396"/>
              <a:gd name="connsiteX1" fmla="*/ 271374 w 6209780"/>
              <a:gd name="connsiteY1" fmla="*/ 0 h 8500396"/>
              <a:gd name="connsiteX2" fmla="*/ 5927689 w 6209780"/>
              <a:gd name="connsiteY2" fmla="*/ 0 h 8500396"/>
              <a:gd name="connsiteX3" fmla="*/ 6198814 w 6209780"/>
              <a:gd name="connsiteY3" fmla="*/ 271125 h 8500396"/>
              <a:gd name="connsiteX4" fmla="*/ 6111258 w 6209780"/>
              <a:gd name="connsiteY4" fmla="*/ 4111610 h 8500396"/>
              <a:gd name="connsiteX5" fmla="*/ 6208974 w 6209780"/>
              <a:gd name="connsiteY5" fmla="*/ 7805667 h 8500396"/>
              <a:gd name="connsiteX6" fmla="*/ 5673689 w 6209780"/>
              <a:gd name="connsiteY6" fmla="*/ 8412072 h 8500396"/>
              <a:gd name="connsiteX7" fmla="*/ 3126988 w 6209780"/>
              <a:gd name="connsiteY7" fmla="*/ 8484105 h 8500396"/>
              <a:gd name="connsiteX8" fmla="*/ 418694 w 6209780"/>
              <a:gd name="connsiteY8" fmla="*/ 8351112 h 8500396"/>
              <a:gd name="connsiteX9" fmla="*/ 54743 w 6209780"/>
              <a:gd name="connsiteY9" fmla="*/ 7702220 h 8500396"/>
              <a:gd name="connsiteX10" fmla="*/ 42968 w 6209780"/>
              <a:gd name="connsiteY10" fmla="*/ 5303102 h 8500396"/>
              <a:gd name="connsiteX11" fmla="*/ 249 w 6209780"/>
              <a:gd name="connsiteY11" fmla="*/ 271125 h 8500396"/>
              <a:gd name="connsiteX0" fmla="*/ 249 w 6209780"/>
              <a:gd name="connsiteY0" fmla="*/ 271125 h 8500396"/>
              <a:gd name="connsiteX1" fmla="*/ 271374 w 6209780"/>
              <a:gd name="connsiteY1" fmla="*/ 0 h 8500396"/>
              <a:gd name="connsiteX2" fmla="*/ 5927689 w 6209780"/>
              <a:gd name="connsiteY2" fmla="*/ 0 h 8500396"/>
              <a:gd name="connsiteX3" fmla="*/ 6198814 w 6209780"/>
              <a:gd name="connsiteY3" fmla="*/ 271125 h 8500396"/>
              <a:gd name="connsiteX4" fmla="*/ 6151898 w 6209780"/>
              <a:gd name="connsiteY4" fmla="*/ 4111610 h 8500396"/>
              <a:gd name="connsiteX5" fmla="*/ 6208974 w 6209780"/>
              <a:gd name="connsiteY5" fmla="*/ 7805667 h 8500396"/>
              <a:gd name="connsiteX6" fmla="*/ 5673689 w 6209780"/>
              <a:gd name="connsiteY6" fmla="*/ 8412072 h 8500396"/>
              <a:gd name="connsiteX7" fmla="*/ 3126988 w 6209780"/>
              <a:gd name="connsiteY7" fmla="*/ 8484105 h 8500396"/>
              <a:gd name="connsiteX8" fmla="*/ 418694 w 6209780"/>
              <a:gd name="connsiteY8" fmla="*/ 8351112 h 8500396"/>
              <a:gd name="connsiteX9" fmla="*/ 54743 w 6209780"/>
              <a:gd name="connsiteY9" fmla="*/ 7702220 h 8500396"/>
              <a:gd name="connsiteX10" fmla="*/ 42968 w 6209780"/>
              <a:gd name="connsiteY10" fmla="*/ 5303102 h 8500396"/>
              <a:gd name="connsiteX11" fmla="*/ 249 w 6209780"/>
              <a:gd name="connsiteY11" fmla="*/ 271125 h 8500396"/>
              <a:gd name="connsiteX0" fmla="*/ 249 w 6209780"/>
              <a:gd name="connsiteY0" fmla="*/ 287733 h 8517004"/>
              <a:gd name="connsiteX1" fmla="*/ 271374 w 6209780"/>
              <a:gd name="connsiteY1" fmla="*/ 16608 h 8517004"/>
              <a:gd name="connsiteX2" fmla="*/ 3013089 w 6209780"/>
              <a:gd name="connsiteY2" fmla="*/ 0 h 8517004"/>
              <a:gd name="connsiteX3" fmla="*/ 5927689 w 6209780"/>
              <a:gd name="connsiteY3" fmla="*/ 16608 h 8517004"/>
              <a:gd name="connsiteX4" fmla="*/ 6198814 w 6209780"/>
              <a:gd name="connsiteY4" fmla="*/ 287733 h 8517004"/>
              <a:gd name="connsiteX5" fmla="*/ 6151898 w 6209780"/>
              <a:gd name="connsiteY5" fmla="*/ 4128218 h 8517004"/>
              <a:gd name="connsiteX6" fmla="*/ 6208974 w 6209780"/>
              <a:gd name="connsiteY6" fmla="*/ 7822275 h 8517004"/>
              <a:gd name="connsiteX7" fmla="*/ 5673689 w 6209780"/>
              <a:gd name="connsiteY7" fmla="*/ 8428680 h 8517004"/>
              <a:gd name="connsiteX8" fmla="*/ 3126988 w 6209780"/>
              <a:gd name="connsiteY8" fmla="*/ 8500713 h 8517004"/>
              <a:gd name="connsiteX9" fmla="*/ 418694 w 6209780"/>
              <a:gd name="connsiteY9" fmla="*/ 8367720 h 8517004"/>
              <a:gd name="connsiteX10" fmla="*/ 54743 w 6209780"/>
              <a:gd name="connsiteY10" fmla="*/ 7718828 h 8517004"/>
              <a:gd name="connsiteX11" fmla="*/ 42968 w 6209780"/>
              <a:gd name="connsiteY11" fmla="*/ 5319710 h 8517004"/>
              <a:gd name="connsiteX12" fmla="*/ 249 w 6209780"/>
              <a:gd name="connsiteY12" fmla="*/ 287733 h 8517004"/>
              <a:gd name="connsiteX0" fmla="*/ 249 w 6209780"/>
              <a:gd name="connsiteY0" fmla="*/ 422487 h 8651758"/>
              <a:gd name="connsiteX1" fmla="*/ 271374 w 6209780"/>
              <a:gd name="connsiteY1" fmla="*/ 151362 h 8651758"/>
              <a:gd name="connsiteX2" fmla="*/ 3032340 w 6209780"/>
              <a:gd name="connsiteY2" fmla="*/ 0 h 8651758"/>
              <a:gd name="connsiteX3" fmla="*/ 5927689 w 6209780"/>
              <a:gd name="connsiteY3" fmla="*/ 151362 h 8651758"/>
              <a:gd name="connsiteX4" fmla="*/ 6198814 w 6209780"/>
              <a:gd name="connsiteY4" fmla="*/ 422487 h 8651758"/>
              <a:gd name="connsiteX5" fmla="*/ 6151898 w 6209780"/>
              <a:gd name="connsiteY5" fmla="*/ 4262972 h 8651758"/>
              <a:gd name="connsiteX6" fmla="*/ 6208974 w 6209780"/>
              <a:gd name="connsiteY6" fmla="*/ 7957029 h 8651758"/>
              <a:gd name="connsiteX7" fmla="*/ 5673689 w 6209780"/>
              <a:gd name="connsiteY7" fmla="*/ 8563434 h 8651758"/>
              <a:gd name="connsiteX8" fmla="*/ 3126988 w 6209780"/>
              <a:gd name="connsiteY8" fmla="*/ 8635467 h 8651758"/>
              <a:gd name="connsiteX9" fmla="*/ 418694 w 6209780"/>
              <a:gd name="connsiteY9" fmla="*/ 8502474 h 8651758"/>
              <a:gd name="connsiteX10" fmla="*/ 54743 w 6209780"/>
              <a:gd name="connsiteY10" fmla="*/ 7853582 h 8651758"/>
              <a:gd name="connsiteX11" fmla="*/ 42968 w 6209780"/>
              <a:gd name="connsiteY11" fmla="*/ 5454464 h 8651758"/>
              <a:gd name="connsiteX12" fmla="*/ 249 w 6209780"/>
              <a:gd name="connsiteY12" fmla="*/ 422487 h 8651758"/>
              <a:gd name="connsiteX0" fmla="*/ 30384 w 6239915"/>
              <a:gd name="connsiteY0" fmla="*/ 422487 h 8651758"/>
              <a:gd name="connsiteX1" fmla="*/ 301509 w 6239915"/>
              <a:gd name="connsiteY1" fmla="*/ 151362 h 8651758"/>
              <a:gd name="connsiteX2" fmla="*/ 3062475 w 6239915"/>
              <a:gd name="connsiteY2" fmla="*/ 0 h 8651758"/>
              <a:gd name="connsiteX3" fmla="*/ 5957824 w 6239915"/>
              <a:gd name="connsiteY3" fmla="*/ 151362 h 8651758"/>
              <a:gd name="connsiteX4" fmla="*/ 6228949 w 6239915"/>
              <a:gd name="connsiteY4" fmla="*/ 422487 h 8651758"/>
              <a:gd name="connsiteX5" fmla="*/ 6182033 w 6239915"/>
              <a:gd name="connsiteY5" fmla="*/ 4262972 h 8651758"/>
              <a:gd name="connsiteX6" fmla="*/ 6239109 w 6239915"/>
              <a:gd name="connsiteY6" fmla="*/ 7957029 h 8651758"/>
              <a:gd name="connsiteX7" fmla="*/ 5703824 w 6239915"/>
              <a:gd name="connsiteY7" fmla="*/ 8563434 h 8651758"/>
              <a:gd name="connsiteX8" fmla="*/ 3157123 w 6239915"/>
              <a:gd name="connsiteY8" fmla="*/ 8635467 h 8651758"/>
              <a:gd name="connsiteX9" fmla="*/ 448829 w 6239915"/>
              <a:gd name="connsiteY9" fmla="*/ 8502474 h 8651758"/>
              <a:gd name="connsiteX10" fmla="*/ 84878 w 6239915"/>
              <a:gd name="connsiteY10" fmla="*/ 7853582 h 8651758"/>
              <a:gd name="connsiteX11" fmla="*/ 73103 w 6239915"/>
              <a:gd name="connsiteY11" fmla="*/ 5454464 h 8651758"/>
              <a:gd name="connsiteX12" fmla="*/ 11266 w 6239915"/>
              <a:gd name="connsiteY12" fmla="*/ 2107933 h 8651758"/>
              <a:gd name="connsiteX13" fmla="*/ 30384 w 6239915"/>
              <a:gd name="connsiteY13" fmla="*/ 422487 h 8651758"/>
              <a:gd name="connsiteX0" fmla="*/ 87237 w 6296768"/>
              <a:gd name="connsiteY0" fmla="*/ 422487 h 8651758"/>
              <a:gd name="connsiteX1" fmla="*/ 358362 w 6296768"/>
              <a:gd name="connsiteY1" fmla="*/ 151362 h 8651758"/>
              <a:gd name="connsiteX2" fmla="*/ 3119328 w 6296768"/>
              <a:gd name="connsiteY2" fmla="*/ 0 h 8651758"/>
              <a:gd name="connsiteX3" fmla="*/ 6014677 w 6296768"/>
              <a:gd name="connsiteY3" fmla="*/ 151362 h 8651758"/>
              <a:gd name="connsiteX4" fmla="*/ 6285802 w 6296768"/>
              <a:gd name="connsiteY4" fmla="*/ 422487 h 8651758"/>
              <a:gd name="connsiteX5" fmla="*/ 6238886 w 6296768"/>
              <a:gd name="connsiteY5" fmla="*/ 4262972 h 8651758"/>
              <a:gd name="connsiteX6" fmla="*/ 6295962 w 6296768"/>
              <a:gd name="connsiteY6" fmla="*/ 7957029 h 8651758"/>
              <a:gd name="connsiteX7" fmla="*/ 5760677 w 6296768"/>
              <a:gd name="connsiteY7" fmla="*/ 8563434 h 8651758"/>
              <a:gd name="connsiteX8" fmla="*/ 3213976 w 6296768"/>
              <a:gd name="connsiteY8" fmla="*/ 8635467 h 8651758"/>
              <a:gd name="connsiteX9" fmla="*/ 505682 w 6296768"/>
              <a:gd name="connsiteY9" fmla="*/ 8502474 h 8651758"/>
              <a:gd name="connsiteX10" fmla="*/ 141731 w 6296768"/>
              <a:gd name="connsiteY10" fmla="*/ 7853582 h 8651758"/>
              <a:gd name="connsiteX11" fmla="*/ 129956 w 6296768"/>
              <a:gd name="connsiteY11" fmla="*/ 5454464 h 8651758"/>
              <a:gd name="connsiteX12" fmla="*/ 742 w 6296768"/>
              <a:gd name="connsiteY12" fmla="*/ 2252312 h 8651758"/>
              <a:gd name="connsiteX13" fmla="*/ 87237 w 6296768"/>
              <a:gd name="connsiteY13" fmla="*/ 422487 h 8651758"/>
              <a:gd name="connsiteX0" fmla="*/ 87237 w 6299482"/>
              <a:gd name="connsiteY0" fmla="*/ 422487 h 8651758"/>
              <a:gd name="connsiteX1" fmla="*/ 358362 w 6299482"/>
              <a:gd name="connsiteY1" fmla="*/ 151362 h 8651758"/>
              <a:gd name="connsiteX2" fmla="*/ 3119328 w 6299482"/>
              <a:gd name="connsiteY2" fmla="*/ 0 h 8651758"/>
              <a:gd name="connsiteX3" fmla="*/ 6014677 w 6299482"/>
              <a:gd name="connsiteY3" fmla="*/ 151362 h 8651758"/>
              <a:gd name="connsiteX4" fmla="*/ 6285802 w 6299482"/>
              <a:gd name="connsiteY4" fmla="*/ 422487 h 8651758"/>
              <a:gd name="connsiteX5" fmla="*/ 6257164 w 6299482"/>
              <a:gd name="connsiteY5" fmla="*/ 2184935 h 8651758"/>
              <a:gd name="connsiteX6" fmla="*/ 6238886 w 6299482"/>
              <a:gd name="connsiteY6" fmla="*/ 4262972 h 8651758"/>
              <a:gd name="connsiteX7" fmla="*/ 6295962 w 6299482"/>
              <a:gd name="connsiteY7" fmla="*/ 7957029 h 8651758"/>
              <a:gd name="connsiteX8" fmla="*/ 5760677 w 6299482"/>
              <a:gd name="connsiteY8" fmla="*/ 8563434 h 8651758"/>
              <a:gd name="connsiteX9" fmla="*/ 3213976 w 6299482"/>
              <a:gd name="connsiteY9" fmla="*/ 8635467 h 8651758"/>
              <a:gd name="connsiteX10" fmla="*/ 505682 w 6299482"/>
              <a:gd name="connsiteY10" fmla="*/ 8502474 h 8651758"/>
              <a:gd name="connsiteX11" fmla="*/ 141731 w 6299482"/>
              <a:gd name="connsiteY11" fmla="*/ 7853582 h 8651758"/>
              <a:gd name="connsiteX12" fmla="*/ 129956 w 6299482"/>
              <a:gd name="connsiteY12" fmla="*/ 5454464 h 8651758"/>
              <a:gd name="connsiteX13" fmla="*/ 742 w 6299482"/>
              <a:gd name="connsiteY13" fmla="*/ 2252312 h 8651758"/>
              <a:gd name="connsiteX14" fmla="*/ 87237 w 6299482"/>
              <a:gd name="connsiteY14" fmla="*/ 422487 h 8651758"/>
              <a:gd name="connsiteX0" fmla="*/ 87237 w 6345202"/>
              <a:gd name="connsiteY0" fmla="*/ 422487 h 8651758"/>
              <a:gd name="connsiteX1" fmla="*/ 358362 w 6345202"/>
              <a:gd name="connsiteY1" fmla="*/ 151362 h 8651758"/>
              <a:gd name="connsiteX2" fmla="*/ 3119328 w 6345202"/>
              <a:gd name="connsiteY2" fmla="*/ 0 h 8651758"/>
              <a:gd name="connsiteX3" fmla="*/ 6014677 w 6345202"/>
              <a:gd name="connsiteY3" fmla="*/ 151362 h 8651758"/>
              <a:gd name="connsiteX4" fmla="*/ 6285802 w 6345202"/>
              <a:gd name="connsiteY4" fmla="*/ 422487 h 8651758"/>
              <a:gd name="connsiteX5" fmla="*/ 6343791 w 6345202"/>
              <a:gd name="connsiteY5" fmla="*/ 2184935 h 8651758"/>
              <a:gd name="connsiteX6" fmla="*/ 6238886 w 6345202"/>
              <a:gd name="connsiteY6" fmla="*/ 4262972 h 8651758"/>
              <a:gd name="connsiteX7" fmla="*/ 6295962 w 6345202"/>
              <a:gd name="connsiteY7" fmla="*/ 7957029 h 8651758"/>
              <a:gd name="connsiteX8" fmla="*/ 5760677 w 6345202"/>
              <a:gd name="connsiteY8" fmla="*/ 8563434 h 8651758"/>
              <a:gd name="connsiteX9" fmla="*/ 3213976 w 6345202"/>
              <a:gd name="connsiteY9" fmla="*/ 8635467 h 8651758"/>
              <a:gd name="connsiteX10" fmla="*/ 505682 w 6345202"/>
              <a:gd name="connsiteY10" fmla="*/ 8502474 h 8651758"/>
              <a:gd name="connsiteX11" fmla="*/ 141731 w 6345202"/>
              <a:gd name="connsiteY11" fmla="*/ 7853582 h 8651758"/>
              <a:gd name="connsiteX12" fmla="*/ 129956 w 6345202"/>
              <a:gd name="connsiteY12" fmla="*/ 5454464 h 8651758"/>
              <a:gd name="connsiteX13" fmla="*/ 742 w 6345202"/>
              <a:gd name="connsiteY13" fmla="*/ 2252312 h 8651758"/>
              <a:gd name="connsiteX14" fmla="*/ 87237 w 6345202"/>
              <a:gd name="connsiteY14" fmla="*/ 422487 h 8651758"/>
              <a:gd name="connsiteX0" fmla="*/ 87237 w 6345202"/>
              <a:gd name="connsiteY0" fmla="*/ 422487 h 8651758"/>
              <a:gd name="connsiteX1" fmla="*/ 358362 w 6345202"/>
              <a:gd name="connsiteY1" fmla="*/ 151362 h 8651758"/>
              <a:gd name="connsiteX2" fmla="*/ 3119328 w 6345202"/>
              <a:gd name="connsiteY2" fmla="*/ 0 h 8651758"/>
              <a:gd name="connsiteX3" fmla="*/ 6014677 w 6345202"/>
              <a:gd name="connsiteY3" fmla="*/ 151362 h 8651758"/>
              <a:gd name="connsiteX4" fmla="*/ 6285802 w 6345202"/>
              <a:gd name="connsiteY4" fmla="*/ 422487 h 8651758"/>
              <a:gd name="connsiteX5" fmla="*/ 6343791 w 6345202"/>
              <a:gd name="connsiteY5" fmla="*/ 2184935 h 8651758"/>
              <a:gd name="connsiteX6" fmla="*/ 6238886 w 6345202"/>
              <a:gd name="connsiteY6" fmla="*/ 4262972 h 8651758"/>
              <a:gd name="connsiteX7" fmla="*/ 6295962 w 6345202"/>
              <a:gd name="connsiteY7" fmla="*/ 7957029 h 8651758"/>
              <a:gd name="connsiteX8" fmla="*/ 5760677 w 6345202"/>
              <a:gd name="connsiteY8" fmla="*/ 8563434 h 8651758"/>
              <a:gd name="connsiteX9" fmla="*/ 3213976 w 6345202"/>
              <a:gd name="connsiteY9" fmla="*/ 8635467 h 8651758"/>
              <a:gd name="connsiteX10" fmla="*/ 505682 w 6345202"/>
              <a:gd name="connsiteY10" fmla="*/ 8502474 h 8651758"/>
              <a:gd name="connsiteX11" fmla="*/ 141731 w 6345202"/>
              <a:gd name="connsiteY11" fmla="*/ 7853582 h 8651758"/>
              <a:gd name="connsiteX12" fmla="*/ 129956 w 6345202"/>
              <a:gd name="connsiteY12" fmla="*/ 5454464 h 8651758"/>
              <a:gd name="connsiteX13" fmla="*/ 742 w 6345202"/>
              <a:gd name="connsiteY13" fmla="*/ 2252312 h 8651758"/>
              <a:gd name="connsiteX14" fmla="*/ 87237 w 6345202"/>
              <a:gd name="connsiteY14" fmla="*/ 422487 h 8651758"/>
              <a:gd name="connsiteX0" fmla="*/ 87237 w 6345202"/>
              <a:gd name="connsiteY0" fmla="*/ 422487 h 8651758"/>
              <a:gd name="connsiteX1" fmla="*/ 358362 w 6345202"/>
              <a:gd name="connsiteY1" fmla="*/ 151362 h 8651758"/>
              <a:gd name="connsiteX2" fmla="*/ 3119328 w 6345202"/>
              <a:gd name="connsiteY2" fmla="*/ 0 h 8651758"/>
              <a:gd name="connsiteX3" fmla="*/ 6014677 w 6345202"/>
              <a:gd name="connsiteY3" fmla="*/ 151362 h 8651758"/>
              <a:gd name="connsiteX4" fmla="*/ 6285802 w 6345202"/>
              <a:gd name="connsiteY4" fmla="*/ 422487 h 8651758"/>
              <a:gd name="connsiteX5" fmla="*/ 6343791 w 6345202"/>
              <a:gd name="connsiteY5" fmla="*/ 2184935 h 8651758"/>
              <a:gd name="connsiteX6" fmla="*/ 6238886 w 6345202"/>
              <a:gd name="connsiteY6" fmla="*/ 4262972 h 8651758"/>
              <a:gd name="connsiteX7" fmla="*/ 6295962 w 6345202"/>
              <a:gd name="connsiteY7" fmla="*/ 7957029 h 8651758"/>
              <a:gd name="connsiteX8" fmla="*/ 5760677 w 6345202"/>
              <a:gd name="connsiteY8" fmla="*/ 8563434 h 8651758"/>
              <a:gd name="connsiteX9" fmla="*/ 3213976 w 6345202"/>
              <a:gd name="connsiteY9" fmla="*/ 8635467 h 8651758"/>
              <a:gd name="connsiteX10" fmla="*/ 505682 w 6345202"/>
              <a:gd name="connsiteY10" fmla="*/ 8502474 h 8651758"/>
              <a:gd name="connsiteX11" fmla="*/ 141731 w 6345202"/>
              <a:gd name="connsiteY11" fmla="*/ 7853582 h 8651758"/>
              <a:gd name="connsiteX12" fmla="*/ 129956 w 6345202"/>
              <a:gd name="connsiteY12" fmla="*/ 5454464 h 8651758"/>
              <a:gd name="connsiteX13" fmla="*/ 742 w 6345202"/>
              <a:gd name="connsiteY13" fmla="*/ 2252312 h 8651758"/>
              <a:gd name="connsiteX14" fmla="*/ 87237 w 6345202"/>
              <a:gd name="connsiteY14" fmla="*/ 422487 h 8651758"/>
              <a:gd name="connsiteX0" fmla="*/ 87237 w 6345202"/>
              <a:gd name="connsiteY0" fmla="*/ 422487 h 8651758"/>
              <a:gd name="connsiteX1" fmla="*/ 538404 w 6345202"/>
              <a:gd name="connsiteY1" fmla="*/ 3803 h 8651758"/>
              <a:gd name="connsiteX2" fmla="*/ 3119328 w 6345202"/>
              <a:gd name="connsiteY2" fmla="*/ 0 h 8651758"/>
              <a:gd name="connsiteX3" fmla="*/ 6014677 w 6345202"/>
              <a:gd name="connsiteY3" fmla="*/ 151362 h 8651758"/>
              <a:gd name="connsiteX4" fmla="*/ 6285802 w 6345202"/>
              <a:gd name="connsiteY4" fmla="*/ 422487 h 8651758"/>
              <a:gd name="connsiteX5" fmla="*/ 6343791 w 6345202"/>
              <a:gd name="connsiteY5" fmla="*/ 2184935 h 8651758"/>
              <a:gd name="connsiteX6" fmla="*/ 6238886 w 6345202"/>
              <a:gd name="connsiteY6" fmla="*/ 4262972 h 8651758"/>
              <a:gd name="connsiteX7" fmla="*/ 6295962 w 6345202"/>
              <a:gd name="connsiteY7" fmla="*/ 7957029 h 8651758"/>
              <a:gd name="connsiteX8" fmla="*/ 5760677 w 6345202"/>
              <a:gd name="connsiteY8" fmla="*/ 8563434 h 8651758"/>
              <a:gd name="connsiteX9" fmla="*/ 3213976 w 6345202"/>
              <a:gd name="connsiteY9" fmla="*/ 8635467 h 8651758"/>
              <a:gd name="connsiteX10" fmla="*/ 505682 w 6345202"/>
              <a:gd name="connsiteY10" fmla="*/ 8502474 h 8651758"/>
              <a:gd name="connsiteX11" fmla="*/ 141731 w 6345202"/>
              <a:gd name="connsiteY11" fmla="*/ 7853582 h 8651758"/>
              <a:gd name="connsiteX12" fmla="*/ 129956 w 6345202"/>
              <a:gd name="connsiteY12" fmla="*/ 5454464 h 8651758"/>
              <a:gd name="connsiteX13" fmla="*/ 742 w 6345202"/>
              <a:gd name="connsiteY13" fmla="*/ 2252312 h 8651758"/>
              <a:gd name="connsiteX14" fmla="*/ 87237 w 6345202"/>
              <a:gd name="connsiteY14" fmla="*/ 422487 h 8651758"/>
              <a:gd name="connsiteX0" fmla="*/ 87237 w 6345202"/>
              <a:gd name="connsiteY0" fmla="*/ 422487 h 8651758"/>
              <a:gd name="connsiteX1" fmla="*/ 538404 w 6345202"/>
              <a:gd name="connsiteY1" fmla="*/ 3803 h 8651758"/>
              <a:gd name="connsiteX2" fmla="*/ 3119328 w 6345202"/>
              <a:gd name="connsiteY2" fmla="*/ 0 h 8651758"/>
              <a:gd name="connsiteX3" fmla="*/ 6014677 w 6345202"/>
              <a:gd name="connsiteY3" fmla="*/ 151362 h 8651758"/>
              <a:gd name="connsiteX4" fmla="*/ 6285802 w 6345202"/>
              <a:gd name="connsiteY4" fmla="*/ 422487 h 8651758"/>
              <a:gd name="connsiteX5" fmla="*/ 6343791 w 6345202"/>
              <a:gd name="connsiteY5" fmla="*/ 2184935 h 8651758"/>
              <a:gd name="connsiteX6" fmla="*/ 6238886 w 6345202"/>
              <a:gd name="connsiteY6" fmla="*/ 4262972 h 8651758"/>
              <a:gd name="connsiteX7" fmla="*/ 6295962 w 6345202"/>
              <a:gd name="connsiteY7" fmla="*/ 7957029 h 8651758"/>
              <a:gd name="connsiteX8" fmla="*/ 5760677 w 6345202"/>
              <a:gd name="connsiteY8" fmla="*/ 8563434 h 8651758"/>
              <a:gd name="connsiteX9" fmla="*/ 3213976 w 6345202"/>
              <a:gd name="connsiteY9" fmla="*/ 8635467 h 8651758"/>
              <a:gd name="connsiteX10" fmla="*/ 505682 w 6345202"/>
              <a:gd name="connsiteY10" fmla="*/ 8502474 h 8651758"/>
              <a:gd name="connsiteX11" fmla="*/ 141731 w 6345202"/>
              <a:gd name="connsiteY11" fmla="*/ 7853582 h 8651758"/>
              <a:gd name="connsiteX12" fmla="*/ 129956 w 6345202"/>
              <a:gd name="connsiteY12" fmla="*/ 5454464 h 8651758"/>
              <a:gd name="connsiteX13" fmla="*/ 742 w 6345202"/>
              <a:gd name="connsiteY13" fmla="*/ 2252312 h 8651758"/>
              <a:gd name="connsiteX14" fmla="*/ 87237 w 6345202"/>
              <a:gd name="connsiteY14" fmla="*/ 422487 h 8651758"/>
              <a:gd name="connsiteX0" fmla="*/ 87237 w 6345202"/>
              <a:gd name="connsiteY0" fmla="*/ 426342 h 8655613"/>
              <a:gd name="connsiteX1" fmla="*/ 538404 w 6345202"/>
              <a:gd name="connsiteY1" fmla="*/ 7658 h 8655613"/>
              <a:gd name="connsiteX2" fmla="*/ 3119328 w 6345202"/>
              <a:gd name="connsiteY2" fmla="*/ 3855 h 8655613"/>
              <a:gd name="connsiteX3" fmla="*/ 6014677 w 6345202"/>
              <a:gd name="connsiteY3" fmla="*/ 155217 h 8655613"/>
              <a:gd name="connsiteX4" fmla="*/ 6285802 w 6345202"/>
              <a:gd name="connsiteY4" fmla="*/ 426342 h 8655613"/>
              <a:gd name="connsiteX5" fmla="*/ 6343791 w 6345202"/>
              <a:gd name="connsiteY5" fmla="*/ 2188790 h 8655613"/>
              <a:gd name="connsiteX6" fmla="*/ 6238886 w 6345202"/>
              <a:gd name="connsiteY6" fmla="*/ 4266827 h 8655613"/>
              <a:gd name="connsiteX7" fmla="*/ 6295962 w 6345202"/>
              <a:gd name="connsiteY7" fmla="*/ 7960884 h 8655613"/>
              <a:gd name="connsiteX8" fmla="*/ 5760677 w 6345202"/>
              <a:gd name="connsiteY8" fmla="*/ 8567289 h 8655613"/>
              <a:gd name="connsiteX9" fmla="*/ 3213976 w 6345202"/>
              <a:gd name="connsiteY9" fmla="*/ 8639322 h 8655613"/>
              <a:gd name="connsiteX10" fmla="*/ 505682 w 6345202"/>
              <a:gd name="connsiteY10" fmla="*/ 8506329 h 8655613"/>
              <a:gd name="connsiteX11" fmla="*/ 141731 w 6345202"/>
              <a:gd name="connsiteY11" fmla="*/ 7857437 h 8655613"/>
              <a:gd name="connsiteX12" fmla="*/ 129956 w 6345202"/>
              <a:gd name="connsiteY12" fmla="*/ 5458319 h 8655613"/>
              <a:gd name="connsiteX13" fmla="*/ 742 w 6345202"/>
              <a:gd name="connsiteY13" fmla="*/ 2256167 h 8655613"/>
              <a:gd name="connsiteX14" fmla="*/ 87237 w 6345202"/>
              <a:gd name="connsiteY14" fmla="*/ 426342 h 8655613"/>
              <a:gd name="connsiteX0" fmla="*/ 87237 w 6345202"/>
              <a:gd name="connsiteY0" fmla="*/ 426342 h 8655613"/>
              <a:gd name="connsiteX1" fmla="*/ 538404 w 6345202"/>
              <a:gd name="connsiteY1" fmla="*/ 7658 h 8655613"/>
              <a:gd name="connsiteX2" fmla="*/ 3119328 w 6345202"/>
              <a:gd name="connsiteY2" fmla="*/ 3855 h 8655613"/>
              <a:gd name="connsiteX3" fmla="*/ 6014677 w 6345202"/>
              <a:gd name="connsiteY3" fmla="*/ 155217 h 8655613"/>
              <a:gd name="connsiteX4" fmla="*/ 6285802 w 6345202"/>
              <a:gd name="connsiteY4" fmla="*/ 426342 h 8655613"/>
              <a:gd name="connsiteX5" fmla="*/ 6343791 w 6345202"/>
              <a:gd name="connsiteY5" fmla="*/ 2188790 h 8655613"/>
              <a:gd name="connsiteX6" fmla="*/ 6238886 w 6345202"/>
              <a:gd name="connsiteY6" fmla="*/ 4266827 h 8655613"/>
              <a:gd name="connsiteX7" fmla="*/ 6295962 w 6345202"/>
              <a:gd name="connsiteY7" fmla="*/ 7960884 h 8655613"/>
              <a:gd name="connsiteX8" fmla="*/ 5760677 w 6345202"/>
              <a:gd name="connsiteY8" fmla="*/ 8567289 h 8655613"/>
              <a:gd name="connsiteX9" fmla="*/ 3213976 w 6345202"/>
              <a:gd name="connsiteY9" fmla="*/ 8639322 h 8655613"/>
              <a:gd name="connsiteX10" fmla="*/ 505682 w 6345202"/>
              <a:gd name="connsiteY10" fmla="*/ 8506329 h 8655613"/>
              <a:gd name="connsiteX11" fmla="*/ 141731 w 6345202"/>
              <a:gd name="connsiteY11" fmla="*/ 7857437 h 8655613"/>
              <a:gd name="connsiteX12" fmla="*/ 129956 w 6345202"/>
              <a:gd name="connsiteY12" fmla="*/ 5458319 h 8655613"/>
              <a:gd name="connsiteX13" fmla="*/ 742 w 6345202"/>
              <a:gd name="connsiteY13" fmla="*/ 2256167 h 8655613"/>
              <a:gd name="connsiteX14" fmla="*/ 87237 w 6345202"/>
              <a:gd name="connsiteY14" fmla="*/ 426342 h 8655613"/>
              <a:gd name="connsiteX0" fmla="*/ 87237 w 6345202"/>
              <a:gd name="connsiteY0" fmla="*/ 426342 h 8655613"/>
              <a:gd name="connsiteX1" fmla="*/ 538404 w 6345202"/>
              <a:gd name="connsiteY1" fmla="*/ 7658 h 8655613"/>
              <a:gd name="connsiteX2" fmla="*/ 3119328 w 6345202"/>
              <a:gd name="connsiteY2" fmla="*/ 3855 h 8655613"/>
              <a:gd name="connsiteX3" fmla="*/ 6014677 w 6345202"/>
              <a:gd name="connsiteY3" fmla="*/ 155217 h 8655613"/>
              <a:gd name="connsiteX4" fmla="*/ 6285802 w 6345202"/>
              <a:gd name="connsiteY4" fmla="*/ 426342 h 8655613"/>
              <a:gd name="connsiteX5" fmla="*/ 6343791 w 6345202"/>
              <a:gd name="connsiteY5" fmla="*/ 2188790 h 8655613"/>
              <a:gd name="connsiteX6" fmla="*/ 6238886 w 6345202"/>
              <a:gd name="connsiteY6" fmla="*/ 4266827 h 8655613"/>
              <a:gd name="connsiteX7" fmla="*/ 6295962 w 6345202"/>
              <a:gd name="connsiteY7" fmla="*/ 7960884 h 8655613"/>
              <a:gd name="connsiteX8" fmla="*/ 5760677 w 6345202"/>
              <a:gd name="connsiteY8" fmla="*/ 8567289 h 8655613"/>
              <a:gd name="connsiteX9" fmla="*/ 3213976 w 6345202"/>
              <a:gd name="connsiteY9" fmla="*/ 8639322 h 8655613"/>
              <a:gd name="connsiteX10" fmla="*/ 505682 w 6345202"/>
              <a:gd name="connsiteY10" fmla="*/ 8506329 h 8655613"/>
              <a:gd name="connsiteX11" fmla="*/ 141731 w 6345202"/>
              <a:gd name="connsiteY11" fmla="*/ 7857437 h 8655613"/>
              <a:gd name="connsiteX12" fmla="*/ 129956 w 6345202"/>
              <a:gd name="connsiteY12" fmla="*/ 5458319 h 8655613"/>
              <a:gd name="connsiteX13" fmla="*/ 742 w 6345202"/>
              <a:gd name="connsiteY13" fmla="*/ 2256167 h 8655613"/>
              <a:gd name="connsiteX14" fmla="*/ 87237 w 6345202"/>
              <a:gd name="connsiteY14" fmla="*/ 426342 h 8655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6345202" h="8655613">
                <a:moveTo>
                  <a:pt x="87237" y="426342"/>
                </a:moveTo>
                <a:cubicBezTo>
                  <a:pt x="155824" y="120365"/>
                  <a:pt x="388666" y="7658"/>
                  <a:pt x="538404" y="7658"/>
                </a:cubicBezTo>
                <a:cubicBezTo>
                  <a:pt x="1458726" y="93190"/>
                  <a:pt x="2259020" y="5123"/>
                  <a:pt x="3119328" y="3855"/>
                </a:cubicBezTo>
                <a:cubicBezTo>
                  <a:pt x="4075871" y="-23811"/>
                  <a:pt x="5049561" y="104763"/>
                  <a:pt x="6014677" y="155217"/>
                </a:cubicBezTo>
                <a:cubicBezTo>
                  <a:pt x="6164415" y="155217"/>
                  <a:pt x="6285802" y="276604"/>
                  <a:pt x="6285802" y="426342"/>
                </a:cubicBezTo>
                <a:cubicBezTo>
                  <a:pt x="6326216" y="765271"/>
                  <a:pt x="6351610" y="1548709"/>
                  <a:pt x="6343791" y="2188790"/>
                </a:cubicBezTo>
                <a:cubicBezTo>
                  <a:pt x="6335972" y="2828871"/>
                  <a:pt x="6328672" y="3266310"/>
                  <a:pt x="6238886" y="4266827"/>
                </a:cubicBezTo>
                <a:cubicBezTo>
                  <a:pt x="6240362" y="5594699"/>
                  <a:pt x="6294486" y="6633012"/>
                  <a:pt x="6295962" y="7960884"/>
                </a:cubicBezTo>
                <a:cubicBezTo>
                  <a:pt x="6306122" y="8339222"/>
                  <a:pt x="6225375" y="8613009"/>
                  <a:pt x="5760677" y="8567289"/>
                </a:cubicBezTo>
                <a:lnTo>
                  <a:pt x="3213976" y="8639322"/>
                </a:lnTo>
                <a:cubicBezTo>
                  <a:pt x="2429745" y="8706751"/>
                  <a:pt x="1289913" y="8545580"/>
                  <a:pt x="505682" y="8506329"/>
                </a:cubicBezTo>
                <a:cubicBezTo>
                  <a:pt x="81624" y="8521569"/>
                  <a:pt x="141731" y="8007175"/>
                  <a:pt x="141731" y="7857437"/>
                </a:cubicBezTo>
                <a:cubicBezTo>
                  <a:pt x="137498" y="6769710"/>
                  <a:pt x="134189" y="6546046"/>
                  <a:pt x="129956" y="5458319"/>
                </a:cubicBezTo>
                <a:cubicBezTo>
                  <a:pt x="117687" y="4500711"/>
                  <a:pt x="7862" y="3094830"/>
                  <a:pt x="742" y="2256167"/>
                </a:cubicBezTo>
                <a:cubicBezTo>
                  <a:pt x="-6378" y="1417504"/>
                  <a:pt x="38863" y="752437"/>
                  <a:pt x="87237" y="426342"/>
                </a:cubicBezTo>
                <a:close/>
              </a:path>
            </a:pathLst>
          </a:custGeom>
          <a:solidFill>
            <a:schemeClr val="bg1"/>
          </a:solidFill>
          <a:ln w="19050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1D0EDA60-7B63-4191-A646-7F3AD640CEBB}"/>
              </a:ext>
            </a:extLst>
          </p:cNvPr>
          <p:cNvSpPr txBox="1"/>
          <p:nvPr/>
        </p:nvSpPr>
        <p:spPr>
          <a:xfrm>
            <a:off x="2809653" y="1678531"/>
            <a:ext cx="2805576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    초등학교      학년     반        번  이름</a:t>
            </a:r>
            <a:r>
              <a:rPr lang="en-US" altLang="ko-KR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:</a:t>
            </a:r>
            <a:endParaRPr lang="ko-KR" altLang="en-US" sz="1300" dirty="0">
              <a:solidFill>
                <a:schemeClr val="tx1">
                  <a:lumMod val="65000"/>
                  <a:lumOff val="35000"/>
                </a:schemeClr>
              </a:solidFill>
              <a:latin typeface="이사만루체 Light" panose="00000300000000000000" pitchFamily="2" charset="-127"/>
              <a:ea typeface="이사만루체 Light" panose="00000300000000000000" pitchFamily="2" charset="-127"/>
            </a:endParaRPr>
          </a:p>
        </p:txBody>
      </p:sp>
      <p:cxnSp>
        <p:nvCxnSpPr>
          <p:cNvPr id="44" name="직선 연결선 43">
            <a:extLst>
              <a:ext uri="{FF2B5EF4-FFF2-40B4-BE49-F238E27FC236}">
                <a16:creationId xmlns:a16="http://schemas.microsoft.com/office/drawing/2014/main" id="{FC666427-70B6-475C-A904-64CE6BA1863F}"/>
              </a:ext>
            </a:extLst>
          </p:cNvPr>
          <p:cNvCxnSpPr>
            <a:cxnSpLocks/>
          </p:cNvCxnSpPr>
          <p:nvPr/>
        </p:nvCxnSpPr>
        <p:spPr>
          <a:xfrm flipV="1">
            <a:off x="517268" y="1626564"/>
            <a:ext cx="5815690" cy="11645"/>
          </a:xfrm>
          <a:prstGeom prst="line">
            <a:avLst/>
          </a:prstGeom>
          <a:ln w="19050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Box 44">
            <a:extLst>
              <a:ext uri="{FF2B5EF4-FFF2-40B4-BE49-F238E27FC236}">
                <a16:creationId xmlns:a16="http://schemas.microsoft.com/office/drawing/2014/main" id="{917A8F20-5A89-4961-B7A7-C959B5A26204}"/>
              </a:ext>
            </a:extLst>
          </p:cNvPr>
          <p:cNvSpPr txBox="1"/>
          <p:nvPr/>
        </p:nvSpPr>
        <p:spPr>
          <a:xfrm>
            <a:off x="1360279" y="1308330"/>
            <a:ext cx="51960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40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장래 희망의 뜻을 알고</a:t>
            </a:r>
            <a:r>
              <a:rPr lang="en-US" altLang="ko-KR" sz="140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, </a:t>
            </a:r>
            <a:r>
              <a:rPr lang="ko-KR" altLang="en-US" sz="1400" b="1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좋아하는 것</a:t>
            </a:r>
            <a:r>
              <a:rPr lang="ko-KR" altLang="en-US" sz="140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과 </a:t>
            </a:r>
            <a:r>
              <a:rPr lang="ko-KR" altLang="en-US" sz="1400" b="1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잘하는 것</a:t>
            </a:r>
            <a:r>
              <a:rPr lang="ko-KR" altLang="en-US" sz="140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을 찾아봅시다</a:t>
            </a:r>
            <a:r>
              <a:rPr lang="en-US" altLang="ko-KR" sz="140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.</a:t>
            </a:r>
            <a:endParaRPr lang="ko-KR" altLang="en-US" sz="1400" dirty="0">
              <a:latin typeface="에스코어 드림 2 ExtraLight" panose="020B0203030302020204" pitchFamily="34" charset="-127"/>
              <a:ea typeface="에스코어 드림 2 ExtraLight" panose="020B0203030302020204" pitchFamily="34" charset="-127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A1C4E04D-33B2-4A43-B598-500A24C0314B}"/>
              </a:ext>
            </a:extLst>
          </p:cNvPr>
          <p:cNvSpPr txBox="1"/>
          <p:nvPr/>
        </p:nvSpPr>
        <p:spPr>
          <a:xfrm>
            <a:off x="477074" y="1282633"/>
            <a:ext cx="102303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이사만루체 Bold" panose="00000800000000000000" pitchFamily="2" charset="-127"/>
                <a:ea typeface="이사만루체 Bold" panose="00000800000000000000" pitchFamily="2" charset="-127"/>
              </a:rPr>
              <a:t>배움 문제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D564923E-146F-46DD-93DB-6FC9487A127E}"/>
              </a:ext>
            </a:extLst>
          </p:cNvPr>
          <p:cNvSpPr txBox="1"/>
          <p:nvPr/>
        </p:nvSpPr>
        <p:spPr>
          <a:xfrm>
            <a:off x="925389" y="2181733"/>
            <a:ext cx="49269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1. </a:t>
            </a:r>
            <a:r>
              <a:rPr lang="ko-KR" altLang="en-US" dirty="0"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좋아하는 것과 잘하는 것을 손에 표시해 봅시다</a:t>
            </a:r>
            <a:r>
              <a:rPr lang="en-US" altLang="ko-KR" dirty="0"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.</a:t>
            </a:r>
            <a:endParaRPr lang="ko-KR" altLang="en-US" dirty="0">
              <a:latin typeface="이사만루체 Light" panose="00000300000000000000" pitchFamily="2" charset="-127"/>
              <a:ea typeface="이사만루체 Light" panose="00000300000000000000" pitchFamily="2" charset="-127"/>
            </a:endParaRPr>
          </a:p>
        </p:txBody>
      </p:sp>
      <p:pic>
        <p:nvPicPr>
          <p:cNvPr id="21" name="그림 20">
            <a:extLst>
              <a:ext uri="{FF2B5EF4-FFF2-40B4-BE49-F238E27FC236}">
                <a16:creationId xmlns:a16="http://schemas.microsoft.com/office/drawing/2014/main" id="{BA98B31D-55D2-4F23-A4B6-4FAA5AA67BE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2593" y="1949863"/>
            <a:ext cx="470893" cy="602743"/>
          </a:xfrm>
          <a:prstGeom prst="rect">
            <a:avLst/>
          </a:prstGeom>
        </p:spPr>
      </p:pic>
      <p:sp>
        <p:nvSpPr>
          <p:cNvPr id="22" name="직사각형 21">
            <a:extLst>
              <a:ext uri="{FF2B5EF4-FFF2-40B4-BE49-F238E27FC236}">
                <a16:creationId xmlns:a16="http://schemas.microsoft.com/office/drawing/2014/main" id="{A72484CD-DE3B-4F88-844D-7381DD9E6711}"/>
              </a:ext>
            </a:extLst>
          </p:cNvPr>
          <p:cNvSpPr/>
          <p:nvPr/>
        </p:nvSpPr>
        <p:spPr>
          <a:xfrm>
            <a:off x="429683" y="2682830"/>
            <a:ext cx="5914844" cy="1224997"/>
          </a:xfrm>
          <a:custGeom>
            <a:avLst/>
            <a:gdLst>
              <a:gd name="connsiteX0" fmla="*/ 0 w 5914844"/>
              <a:gd name="connsiteY0" fmla="*/ 0 h 1224997"/>
              <a:gd name="connsiteX1" fmla="*/ 657205 w 5914844"/>
              <a:gd name="connsiteY1" fmla="*/ 0 h 1224997"/>
              <a:gd name="connsiteX2" fmla="*/ 1314410 w 5914844"/>
              <a:gd name="connsiteY2" fmla="*/ 0 h 1224997"/>
              <a:gd name="connsiteX3" fmla="*/ 1794169 w 5914844"/>
              <a:gd name="connsiteY3" fmla="*/ 0 h 1224997"/>
              <a:gd name="connsiteX4" fmla="*/ 2273929 w 5914844"/>
              <a:gd name="connsiteY4" fmla="*/ 0 h 1224997"/>
              <a:gd name="connsiteX5" fmla="*/ 2990282 w 5914844"/>
              <a:gd name="connsiteY5" fmla="*/ 0 h 1224997"/>
              <a:gd name="connsiteX6" fmla="*/ 3706636 w 5914844"/>
              <a:gd name="connsiteY6" fmla="*/ 0 h 1224997"/>
              <a:gd name="connsiteX7" fmla="*/ 4186395 w 5914844"/>
              <a:gd name="connsiteY7" fmla="*/ 0 h 1224997"/>
              <a:gd name="connsiteX8" fmla="*/ 4902748 w 5914844"/>
              <a:gd name="connsiteY8" fmla="*/ 0 h 1224997"/>
              <a:gd name="connsiteX9" fmla="*/ 5914844 w 5914844"/>
              <a:gd name="connsiteY9" fmla="*/ 0 h 1224997"/>
              <a:gd name="connsiteX10" fmla="*/ 5914844 w 5914844"/>
              <a:gd name="connsiteY10" fmla="*/ 624748 h 1224997"/>
              <a:gd name="connsiteX11" fmla="*/ 5914844 w 5914844"/>
              <a:gd name="connsiteY11" fmla="*/ 1224997 h 1224997"/>
              <a:gd name="connsiteX12" fmla="*/ 5435084 w 5914844"/>
              <a:gd name="connsiteY12" fmla="*/ 1224997 h 1224997"/>
              <a:gd name="connsiteX13" fmla="*/ 4837028 w 5914844"/>
              <a:gd name="connsiteY13" fmla="*/ 1224997 h 1224997"/>
              <a:gd name="connsiteX14" fmla="*/ 4061526 w 5914844"/>
              <a:gd name="connsiteY14" fmla="*/ 1224997 h 1224997"/>
              <a:gd name="connsiteX15" fmla="*/ 3404321 w 5914844"/>
              <a:gd name="connsiteY15" fmla="*/ 1224997 h 1224997"/>
              <a:gd name="connsiteX16" fmla="*/ 2865413 w 5914844"/>
              <a:gd name="connsiteY16" fmla="*/ 1224997 h 1224997"/>
              <a:gd name="connsiteX17" fmla="*/ 2326505 w 5914844"/>
              <a:gd name="connsiteY17" fmla="*/ 1224997 h 1224997"/>
              <a:gd name="connsiteX18" fmla="*/ 1728449 w 5914844"/>
              <a:gd name="connsiteY18" fmla="*/ 1224997 h 1224997"/>
              <a:gd name="connsiteX19" fmla="*/ 1248689 w 5914844"/>
              <a:gd name="connsiteY19" fmla="*/ 1224997 h 1224997"/>
              <a:gd name="connsiteX20" fmla="*/ 768930 w 5914844"/>
              <a:gd name="connsiteY20" fmla="*/ 1224997 h 1224997"/>
              <a:gd name="connsiteX21" fmla="*/ 0 w 5914844"/>
              <a:gd name="connsiteY21" fmla="*/ 1224997 h 1224997"/>
              <a:gd name="connsiteX22" fmla="*/ 0 w 5914844"/>
              <a:gd name="connsiteY22" fmla="*/ 624748 h 1224997"/>
              <a:gd name="connsiteX23" fmla="*/ 0 w 5914844"/>
              <a:gd name="connsiteY23" fmla="*/ 0 h 1224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5914844" h="1224997" fill="none" extrusionOk="0">
                <a:moveTo>
                  <a:pt x="0" y="0"/>
                </a:moveTo>
                <a:cubicBezTo>
                  <a:pt x="255296" y="28262"/>
                  <a:pt x="434043" y="-9813"/>
                  <a:pt x="657205" y="0"/>
                </a:cubicBezTo>
                <a:cubicBezTo>
                  <a:pt x="880368" y="9813"/>
                  <a:pt x="999392" y="-23174"/>
                  <a:pt x="1314410" y="0"/>
                </a:cubicBezTo>
                <a:cubicBezTo>
                  <a:pt x="1629429" y="23174"/>
                  <a:pt x="1633896" y="19201"/>
                  <a:pt x="1794169" y="0"/>
                </a:cubicBezTo>
                <a:cubicBezTo>
                  <a:pt x="1954442" y="-19201"/>
                  <a:pt x="2071969" y="-18258"/>
                  <a:pt x="2273929" y="0"/>
                </a:cubicBezTo>
                <a:cubicBezTo>
                  <a:pt x="2475889" y="18258"/>
                  <a:pt x="2695655" y="-24368"/>
                  <a:pt x="2990282" y="0"/>
                </a:cubicBezTo>
                <a:cubicBezTo>
                  <a:pt x="3284909" y="24368"/>
                  <a:pt x="3389737" y="30476"/>
                  <a:pt x="3706636" y="0"/>
                </a:cubicBezTo>
                <a:cubicBezTo>
                  <a:pt x="4023535" y="-30476"/>
                  <a:pt x="4026400" y="8824"/>
                  <a:pt x="4186395" y="0"/>
                </a:cubicBezTo>
                <a:cubicBezTo>
                  <a:pt x="4346390" y="-8824"/>
                  <a:pt x="4749112" y="-24868"/>
                  <a:pt x="4902748" y="0"/>
                </a:cubicBezTo>
                <a:cubicBezTo>
                  <a:pt x="5056384" y="24868"/>
                  <a:pt x="5568437" y="-29325"/>
                  <a:pt x="5914844" y="0"/>
                </a:cubicBezTo>
                <a:cubicBezTo>
                  <a:pt x="5883914" y="257572"/>
                  <a:pt x="5942925" y="461881"/>
                  <a:pt x="5914844" y="624748"/>
                </a:cubicBezTo>
                <a:cubicBezTo>
                  <a:pt x="5886763" y="787615"/>
                  <a:pt x="5936373" y="1021369"/>
                  <a:pt x="5914844" y="1224997"/>
                </a:cubicBezTo>
                <a:cubicBezTo>
                  <a:pt x="5760740" y="1203084"/>
                  <a:pt x="5575739" y="1243231"/>
                  <a:pt x="5435084" y="1224997"/>
                </a:cubicBezTo>
                <a:cubicBezTo>
                  <a:pt x="5294429" y="1206763"/>
                  <a:pt x="5037955" y="1247550"/>
                  <a:pt x="4837028" y="1224997"/>
                </a:cubicBezTo>
                <a:cubicBezTo>
                  <a:pt x="4636101" y="1202444"/>
                  <a:pt x="4373560" y="1258175"/>
                  <a:pt x="4061526" y="1224997"/>
                </a:cubicBezTo>
                <a:cubicBezTo>
                  <a:pt x="3749492" y="1191819"/>
                  <a:pt x="3676369" y="1233495"/>
                  <a:pt x="3404321" y="1224997"/>
                </a:cubicBezTo>
                <a:cubicBezTo>
                  <a:pt x="3132273" y="1216499"/>
                  <a:pt x="3023841" y="1248215"/>
                  <a:pt x="2865413" y="1224997"/>
                </a:cubicBezTo>
                <a:cubicBezTo>
                  <a:pt x="2706985" y="1201779"/>
                  <a:pt x="2535394" y="1234012"/>
                  <a:pt x="2326505" y="1224997"/>
                </a:cubicBezTo>
                <a:cubicBezTo>
                  <a:pt x="2117616" y="1215982"/>
                  <a:pt x="2004140" y="1215324"/>
                  <a:pt x="1728449" y="1224997"/>
                </a:cubicBezTo>
                <a:cubicBezTo>
                  <a:pt x="1452758" y="1234670"/>
                  <a:pt x="1392949" y="1214601"/>
                  <a:pt x="1248689" y="1224997"/>
                </a:cubicBezTo>
                <a:cubicBezTo>
                  <a:pt x="1104429" y="1235393"/>
                  <a:pt x="958497" y="1231256"/>
                  <a:pt x="768930" y="1224997"/>
                </a:cubicBezTo>
                <a:cubicBezTo>
                  <a:pt x="579363" y="1218738"/>
                  <a:pt x="159926" y="1247930"/>
                  <a:pt x="0" y="1224997"/>
                </a:cubicBezTo>
                <a:cubicBezTo>
                  <a:pt x="-5019" y="1057907"/>
                  <a:pt x="4662" y="899421"/>
                  <a:pt x="0" y="624748"/>
                </a:cubicBezTo>
                <a:cubicBezTo>
                  <a:pt x="-4662" y="350075"/>
                  <a:pt x="-22647" y="271317"/>
                  <a:pt x="0" y="0"/>
                </a:cubicBezTo>
                <a:close/>
              </a:path>
              <a:path w="5914844" h="1224997" stroke="0" extrusionOk="0">
                <a:moveTo>
                  <a:pt x="0" y="0"/>
                </a:moveTo>
                <a:cubicBezTo>
                  <a:pt x="241409" y="8186"/>
                  <a:pt x="454401" y="-26591"/>
                  <a:pt x="657205" y="0"/>
                </a:cubicBezTo>
                <a:cubicBezTo>
                  <a:pt x="860010" y="26591"/>
                  <a:pt x="1115592" y="-33202"/>
                  <a:pt x="1432707" y="0"/>
                </a:cubicBezTo>
                <a:cubicBezTo>
                  <a:pt x="1749822" y="33202"/>
                  <a:pt x="1906584" y="-30718"/>
                  <a:pt x="2149060" y="0"/>
                </a:cubicBezTo>
                <a:cubicBezTo>
                  <a:pt x="2391536" y="30718"/>
                  <a:pt x="2543066" y="-13493"/>
                  <a:pt x="2865413" y="0"/>
                </a:cubicBezTo>
                <a:cubicBezTo>
                  <a:pt x="3187760" y="13493"/>
                  <a:pt x="3225901" y="-22350"/>
                  <a:pt x="3345173" y="0"/>
                </a:cubicBezTo>
                <a:cubicBezTo>
                  <a:pt x="3464445" y="22350"/>
                  <a:pt x="3618221" y="21357"/>
                  <a:pt x="3884081" y="0"/>
                </a:cubicBezTo>
                <a:cubicBezTo>
                  <a:pt x="4149941" y="-21357"/>
                  <a:pt x="4404204" y="507"/>
                  <a:pt x="4600434" y="0"/>
                </a:cubicBezTo>
                <a:cubicBezTo>
                  <a:pt x="4796664" y="-507"/>
                  <a:pt x="4931919" y="-8158"/>
                  <a:pt x="5198491" y="0"/>
                </a:cubicBezTo>
                <a:cubicBezTo>
                  <a:pt x="5465063" y="8158"/>
                  <a:pt x="5669332" y="34885"/>
                  <a:pt x="5914844" y="0"/>
                </a:cubicBezTo>
                <a:cubicBezTo>
                  <a:pt x="5911831" y="206643"/>
                  <a:pt x="5917695" y="333180"/>
                  <a:pt x="5914844" y="612499"/>
                </a:cubicBezTo>
                <a:cubicBezTo>
                  <a:pt x="5911993" y="891818"/>
                  <a:pt x="5937430" y="923420"/>
                  <a:pt x="5914844" y="1224997"/>
                </a:cubicBezTo>
                <a:cubicBezTo>
                  <a:pt x="5681149" y="1245689"/>
                  <a:pt x="5447262" y="1242816"/>
                  <a:pt x="5316788" y="1224997"/>
                </a:cubicBezTo>
                <a:cubicBezTo>
                  <a:pt x="5186314" y="1207178"/>
                  <a:pt x="4749878" y="1243389"/>
                  <a:pt x="4600434" y="1224997"/>
                </a:cubicBezTo>
                <a:cubicBezTo>
                  <a:pt x="4450990" y="1206605"/>
                  <a:pt x="4175936" y="1255024"/>
                  <a:pt x="3943229" y="1224997"/>
                </a:cubicBezTo>
                <a:cubicBezTo>
                  <a:pt x="3710522" y="1194970"/>
                  <a:pt x="3597131" y="1206113"/>
                  <a:pt x="3463470" y="1224997"/>
                </a:cubicBezTo>
                <a:cubicBezTo>
                  <a:pt x="3329809" y="1243881"/>
                  <a:pt x="3138071" y="1220410"/>
                  <a:pt x="2983710" y="1224997"/>
                </a:cubicBezTo>
                <a:cubicBezTo>
                  <a:pt x="2829349" y="1229584"/>
                  <a:pt x="2600508" y="1208793"/>
                  <a:pt x="2503951" y="1224997"/>
                </a:cubicBezTo>
                <a:cubicBezTo>
                  <a:pt x="2407394" y="1241201"/>
                  <a:pt x="2211097" y="1218231"/>
                  <a:pt x="2024191" y="1224997"/>
                </a:cubicBezTo>
                <a:cubicBezTo>
                  <a:pt x="1837285" y="1231763"/>
                  <a:pt x="1605950" y="1214894"/>
                  <a:pt x="1485283" y="1224997"/>
                </a:cubicBezTo>
                <a:cubicBezTo>
                  <a:pt x="1364616" y="1235100"/>
                  <a:pt x="1052366" y="1215051"/>
                  <a:pt x="887227" y="1224997"/>
                </a:cubicBezTo>
                <a:cubicBezTo>
                  <a:pt x="722088" y="1234943"/>
                  <a:pt x="247668" y="1246938"/>
                  <a:pt x="0" y="1224997"/>
                </a:cubicBezTo>
                <a:cubicBezTo>
                  <a:pt x="-9134" y="1099655"/>
                  <a:pt x="-25482" y="872993"/>
                  <a:pt x="0" y="649248"/>
                </a:cubicBezTo>
                <a:cubicBezTo>
                  <a:pt x="25482" y="425503"/>
                  <a:pt x="-10585" y="162085"/>
                  <a:pt x="0" y="0"/>
                </a:cubicBezTo>
                <a:close/>
              </a:path>
            </a:pathLst>
          </a:custGeom>
          <a:solidFill>
            <a:schemeClr val="bg1"/>
          </a:solidFill>
          <a:ln w="19050">
            <a:solidFill>
              <a:schemeClr val="tx1"/>
            </a:solidFill>
            <a:extLst>
              <a:ext uri="{C807C97D-BFC1-408E-A445-0C87EB9F89A2}">
                <ask:lineSketchStyleProps xmlns:ask="http://schemas.microsoft.com/office/drawing/2018/sketchyshapes" sd="52087153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9480A317-CB46-4C08-936E-72D35E57997F}"/>
              </a:ext>
            </a:extLst>
          </p:cNvPr>
          <p:cNvSpPr txBox="1"/>
          <p:nvPr/>
        </p:nvSpPr>
        <p:spPr>
          <a:xfrm>
            <a:off x="464707" y="3019073"/>
            <a:ext cx="575829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b="1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1. </a:t>
            </a:r>
            <a:r>
              <a:rPr lang="ko-KR" altLang="en-US" sz="1200" b="1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활동지에 자신의 손을 대고 테두리를 따라 크게 그립니다</a:t>
            </a:r>
            <a:r>
              <a:rPr lang="en-US" altLang="ko-KR" sz="1200" b="1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.</a:t>
            </a:r>
          </a:p>
          <a:p>
            <a:r>
              <a:rPr lang="en-US" altLang="ko-KR" sz="1200" b="1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2. </a:t>
            </a:r>
            <a:r>
              <a:rPr lang="ko-KR" altLang="en-US" sz="1200" b="1" dirty="0">
                <a:solidFill>
                  <a:srgbClr val="C00000"/>
                </a:solidFill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손가락</a:t>
            </a:r>
            <a:r>
              <a:rPr lang="ko-KR" altLang="en-US" sz="1200" b="1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에는 내가 좋아하는 것과 잘하는 것을 </a:t>
            </a:r>
            <a:r>
              <a:rPr lang="ko-KR" altLang="en-US" sz="1200" b="1" dirty="0">
                <a:solidFill>
                  <a:srgbClr val="C00000"/>
                </a:solidFill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다른 친구가</a:t>
            </a:r>
            <a:r>
              <a:rPr lang="en-US" altLang="ko-KR" sz="1200" b="1" dirty="0">
                <a:solidFill>
                  <a:srgbClr val="C00000"/>
                </a:solidFill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 </a:t>
            </a:r>
            <a:r>
              <a:rPr lang="ko-KR" altLang="en-US" sz="1200" b="1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생각해 적습니다</a:t>
            </a:r>
            <a:r>
              <a:rPr lang="en-US" altLang="ko-KR" sz="1200" b="1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.</a:t>
            </a:r>
          </a:p>
          <a:p>
            <a:r>
              <a:rPr lang="en-US" altLang="ko-KR" sz="1200" b="1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3. </a:t>
            </a:r>
            <a:r>
              <a:rPr lang="ko-KR" altLang="en-US" sz="1200" b="1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모둠 친구들끼리 돌아가며 친구의 손가락을 채워 줍니다</a:t>
            </a:r>
            <a:r>
              <a:rPr lang="en-US" altLang="ko-KR" sz="1200" b="1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.</a:t>
            </a:r>
            <a:endParaRPr lang="ko-KR" altLang="en-US" sz="1200" b="1" dirty="0">
              <a:latin typeface="에스코어 드림 2 ExtraLight" panose="020B0203030302020204" pitchFamily="34" charset="-127"/>
              <a:ea typeface="에스코어 드림 2 ExtraLight" panose="020B0203030302020204" pitchFamily="34" charset="-127"/>
            </a:endParaRPr>
          </a:p>
          <a:p>
            <a:r>
              <a:rPr lang="en-US" altLang="ko-KR" sz="1200" b="1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4.</a:t>
            </a:r>
            <a:r>
              <a:rPr lang="en-US" altLang="ko-KR" sz="1200" b="1" dirty="0">
                <a:solidFill>
                  <a:srgbClr val="C00000"/>
                </a:solidFill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 </a:t>
            </a:r>
            <a:r>
              <a:rPr lang="ko-KR" altLang="en-US" sz="1200" b="1" dirty="0">
                <a:solidFill>
                  <a:srgbClr val="C00000"/>
                </a:solidFill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손바닥</a:t>
            </a:r>
            <a:r>
              <a:rPr lang="ko-KR" altLang="en-US" sz="1200" b="1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에는 </a:t>
            </a:r>
            <a:r>
              <a:rPr lang="ko-KR" altLang="en-US" sz="1200" b="1" dirty="0">
                <a:solidFill>
                  <a:srgbClr val="C00000"/>
                </a:solidFill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자신</a:t>
            </a:r>
            <a:r>
              <a:rPr lang="ko-KR" altLang="en-US" sz="1200" b="1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이 생각하는 좋아하는 것과 잘하는 것을 적습니다</a:t>
            </a:r>
            <a:r>
              <a:rPr lang="en-US" altLang="ko-KR" sz="1200" b="1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.</a:t>
            </a:r>
            <a:endParaRPr lang="ko-KR" altLang="en-US" sz="1200" b="1" dirty="0">
              <a:latin typeface="에스코어 드림 2 ExtraLight" panose="020B0203030302020204" pitchFamily="34" charset="-127"/>
              <a:ea typeface="에스코어 드림 2 ExtraLight" panose="020B0203030302020204" pitchFamily="34" charset="-127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C46A5671-07E0-4F9B-8F13-67F964D2139E}"/>
              </a:ext>
            </a:extLst>
          </p:cNvPr>
          <p:cNvSpPr txBox="1"/>
          <p:nvPr/>
        </p:nvSpPr>
        <p:spPr>
          <a:xfrm>
            <a:off x="452780" y="2736935"/>
            <a:ext cx="116336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&lt; </a:t>
            </a:r>
            <a:r>
              <a:rPr lang="ko-KR" altLang="en-US" sz="1400" dirty="0"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활동 방법 </a:t>
            </a:r>
            <a:r>
              <a:rPr lang="en-US" altLang="ko-KR" sz="1400" dirty="0"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&gt;</a:t>
            </a:r>
            <a:endParaRPr lang="ko-KR" altLang="en-US" sz="1400" dirty="0">
              <a:latin typeface="이사만루체 Light" panose="00000300000000000000" pitchFamily="2" charset="-127"/>
              <a:ea typeface="이사만루체 Light" panose="00000300000000000000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5642879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그룹 33">
            <a:extLst>
              <a:ext uri="{FF2B5EF4-FFF2-40B4-BE49-F238E27FC236}">
                <a16:creationId xmlns:a16="http://schemas.microsoft.com/office/drawing/2014/main" id="{94CFF5E2-CB1A-4351-9765-3A964A679979}"/>
              </a:ext>
            </a:extLst>
          </p:cNvPr>
          <p:cNvGrpSpPr/>
          <p:nvPr/>
        </p:nvGrpSpPr>
        <p:grpSpPr>
          <a:xfrm>
            <a:off x="627575" y="72507"/>
            <a:ext cx="5812664" cy="1155529"/>
            <a:chOff x="906975" y="15240"/>
            <a:chExt cx="5812664" cy="1155529"/>
          </a:xfrm>
        </p:grpSpPr>
        <p:pic>
          <p:nvPicPr>
            <p:cNvPr id="36" name="그림 35">
              <a:extLst>
                <a:ext uri="{FF2B5EF4-FFF2-40B4-BE49-F238E27FC236}">
                  <a16:creationId xmlns:a16="http://schemas.microsoft.com/office/drawing/2014/main" id="{91D3CD73-AE35-4BD6-9A53-98CB130E251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 l="29955"/>
            <a:stretch>
              <a:fillRect/>
            </a:stretch>
          </p:blipFill>
          <p:spPr>
            <a:xfrm rot="157938">
              <a:off x="1586460" y="178897"/>
              <a:ext cx="5133179" cy="991872"/>
            </a:xfrm>
            <a:custGeom>
              <a:avLst/>
              <a:gdLst>
                <a:gd name="connsiteX0" fmla="*/ 0 w 4748570"/>
                <a:gd name="connsiteY0" fmla="*/ 0 h 1347333"/>
                <a:gd name="connsiteX1" fmla="*/ 4748570 w 4748570"/>
                <a:gd name="connsiteY1" fmla="*/ 0 h 1347333"/>
                <a:gd name="connsiteX2" fmla="*/ 4748570 w 4748570"/>
                <a:gd name="connsiteY2" fmla="*/ 1347333 h 1347333"/>
                <a:gd name="connsiteX3" fmla="*/ 0 w 4748570"/>
                <a:gd name="connsiteY3" fmla="*/ 1347333 h 13473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48570" h="1347333">
                  <a:moveTo>
                    <a:pt x="0" y="0"/>
                  </a:moveTo>
                  <a:lnTo>
                    <a:pt x="4748570" y="0"/>
                  </a:lnTo>
                  <a:lnTo>
                    <a:pt x="4748570" y="1347333"/>
                  </a:lnTo>
                  <a:lnTo>
                    <a:pt x="0" y="1347333"/>
                  </a:lnTo>
                  <a:close/>
                </a:path>
              </a:pathLst>
            </a:custGeom>
          </p:spPr>
        </p:pic>
        <p:pic>
          <p:nvPicPr>
            <p:cNvPr id="37" name="그림 36">
              <a:extLst>
                <a:ext uri="{FF2B5EF4-FFF2-40B4-BE49-F238E27FC236}">
                  <a16:creationId xmlns:a16="http://schemas.microsoft.com/office/drawing/2014/main" id="{E68198A0-73CB-478D-90FC-91522282A90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06975" y="15240"/>
              <a:ext cx="953847" cy="988408"/>
            </a:xfrm>
            <a:prstGeom prst="rect">
              <a:avLst/>
            </a:prstGeom>
          </p:spPr>
        </p:pic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EFF30B33-6A6F-4CCA-96A3-88400B8B8659}"/>
                </a:ext>
              </a:extLst>
            </p:cNvPr>
            <p:cNvSpPr txBox="1"/>
            <p:nvPr/>
          </p:nvSpPr>
          <p:spPr>
            <a:xfrm>
              <a:off x="1773599" y="367939"/>
              <a:ext cx="389722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2400" dirty="0">
                  <a:latin typeface="이사만루체 Bold" panose="00000800000000000000" pitchFamily="2" charset="-127"/>
                  <a:ea typeface="이사만루체 Bold" panose="00000800000000000000" pitchFamily="2" charset="-127"/>
                </a:rPr>
                <a:t>01. </a:t>
              </a:r>
              <a:r>
                <a:rPr lang="ko-KR" altLang="en-US" sz="2400" dirty="0">
                  <a:latin typeface="이사만루체 Bold" panose="00000800000000000000" pitchFamily="2" charset="-127"/>
                  <a:ea typeface="이사만루체 Bold" panose="00000800000000000000" pitchFamily="2" charset="-127"/>
                </a:rPr>
                <a:t>장래 희망의 새로운 모습</a:t>
              </a:r>
            </a:p>
          </p:txBody>
        </p:sp>
      </p:grpSp>
      <p:sp>
        <p:nvSpPr>
          <p:cNvPr id="39" name="사각형: 둥근 모서리 2">
            <a:extLst>
              <a:ext uri="{FF2B5EF4-FFF2-40B4-BE49-F238E27FC236}">
                <a16:creationId xmlns:a16="http://schemas.microsoft.com/office/drawing/2014/main" id="{67AB2974-6EFB-481C-A16B-A148435D9FE4}"/>
              </a:ext>
            </a:extLst>
          </p:cNvPr>
          <p:cNvSpPr/>
          <p:nvPr/>
        </p:nvSpPr>
        <p:spPr>
          <a:xfrm>
            <a:off x="322742" y="1233480"/>
            <a:ext cx="6385809" cy="8483097"/>
          </a:xfrm>
          <a:custGeom>
            <a:avLst/>
            <a:gdLst>
              <a:gd name="connsiteX0" fmla="*/ 0 w 6198565"/>
              <a:gd name="connsiteY0" fmla="*/ 271125 h 8366352"/>
              <a:gd name="connsiteX1" fmla="*/ 271125 w 6198565"/>
              <a:gd name="connsiteY1" fmla="*/ 0 h 8366352"/>
              <a:gd name="connsiteX2" fmla="*/ 5927440 w 6198565"/>
              <a:gd name="connsiteY2" fmla="*/ 0 h 8366352"/>
              <a:gd name="connsiteX3" fmla="*/ 6198565 w 6198565"/>
              <a:gd name="connsiteY3" fmla="*/ 271125 h 8366352"/>
              <a:gd name="connsiteX4" fmla="*/ 6198565 w 6198565"/>
              <a:gd name="connsiteY4" fmla="*/ 8095227 h 8366352"/>
              <a:gd name="connsiteX5" fmla="*/ 5927440 w 6198565"/>
              <a:gd name="connsiteY5" fmla="*/ 8366352 h 8366352"/>
              <a:gd name="connsiteX6" fmla="*/ 271125 w 6198565"/>
              <a:gd name="connsiteY6" fmla="*/ 8366352 h 8366352"/>
              <a:gd name="connsiteX7" fmla="*/ 0 w 6198565"/>
              <a:gd name="connsiteY7" fmla="*/ 8095227 h 8366352"/>
              <a:gd name="connsiteX8" fmla="*/ 0 w 6198565"/>
              <a:gd name="connsiteY8" fmla="*/ 271125 h 8366352"/>
              <a:gd name="connsiteX0" fmla="*/ 0 w 6198565"/>
              <a:gd name="connsiteY0" fmla="*/ 271125 h 8366352"/>
              <a:gd name="connsiteX1" fmla="*/ 271125 w 6198565"/>
              <a:gd name="connsiteY1" fmla="*/ 0 h 8366352"/>
              <a:gd name="connsiteX2" fmla="*/ 5927440 w 6198565"/>
              <a:gd name="connsiteY2" fmla="*/ 0 h 8366352"/>
              <a:gd name="connsiteX3" fmla="*/ 6198565 w 6198565"/>
              <a:gd name="connsiteY3" fmla="*/ 271125 h 8366352"/>
              <a:gd name="connsiteX4" fmla="*/ 6194136 w 6198565"/>
              <a:gd name="connsiteY4" fmla="*/ 4111610 h 8366352"/>
              <a:gd name="connsiteX5" fmla="*/ 6198565 w 6198565"/>
              <a:gd name="connsiteY5" fmla="*/ 8095227 h 8366352"/>
              <a:gd name="connsiteX6" fmla="*/ 5927440 w 6198565"/>
              <a:gd name="connsiteY6" fmla="*/ 8366352 h 8366352"/>
              <a:gd name="connsiteX7" fmla="*/ 271125 w 6198565"/>
              <a:gd name="connsiteY7" fmla="*/ 8366352 h 8366352"/>
              <a:gd name="connsiteX8" fmla="*/ 0 w 6198565"/>
              <a:gd name="connsiteY8" fmla="*/ 8095227 h 8366352"/>
              <a:gd name="connsiteX9" fmla="*/ 0 w 6198565"/>
              <a:gd name="connsiteY9" fmla="*/ 271125 h 8366352"/>
              <a:gd name="connsiteX0" fmla="*/ 12700 w 6211265"/>
              <a:gd name="connsiteY0" fmla="*/ 271125 h 8366352"/>
              <a:gd name="connsiteX1" fmla="*/ 283825 w 6211265"/>
              <a:gd name="connsiteY1" fmla="*/ 0 h 8366352"/>
              <a:gd name="connsiteX2" fmla="*/ 5940140 w 6211265"/>
              <a:gd name="connsiteY2" fmla="*/ 0 h 8366352"/>
              <a:gd name="connsiteX3" fmla="*/ 6211265 w 6211265"/>
              <a:gd name="connsiteY3" fmla="*/ 271125 h 8366352"/>
              <a:gd name="connsiteX4" fmla="*/ 6206836 w 6211265"/>
              <a:gd name="connsiteY4" fmla="*/ 4111610 h 8366352"/>
              <a:gd name="connsiteX5" fmla="*/ 6211265 w 6211265"/>
              <a:gd name="connsiteY5" fmla="*/ 8095227 h 8366352"/>
              <a:gd name="connsiteX6" fmla="*/ 5940140 w 6211265"/>
              <a:gd name="connsiteY6" fmla="*/ 8366352 h 8366352"/>
              <a:gd name="connsiteX7" fmla="*/ 283825 w 6211265"/>
              <a:gd name="connsiteY7" fmla="*/ 8366352 h 8366352"/>
              <a:gd name="connsiteX8" fmla="*/ 12700 w 6211265"/>
              <a:gd name="connsiteY8" fmla="*/ 8095227 h 8366352"/>
              <a:gd name="connsiteX9" fmla="*/ 0 w 6211265"/>
              <a:gd name="connsiteY9" fmla="*/ 4832047 h 8366352"/>
              <a:gd name="connsiteX10" fmla="*/ 12700 w 6211265"/>
              <a:gd name="connsiteY10" fmla="*/ 271125 h 8366352"/>
              <a:gd name="connsiteX0" fmla="*/ 12700 w 6211265"/>
              <a:gd name="connsiteY0" fmla="*/ 271125 h 8366352"/>
              <a:gd name="connsiteX1" fmla="*/ 283825 w 6211265"/>
              <a:gd name="connsiteY1" fmla="*/ 0 h 8366352"/>
              <a:gd name="connsiteX2" fmla="*/ 5940140 w 6211265"/>
              <a:gd name="connsiteY2" fmla="*/ 0 h 8366352"/>
              <a:gd name="connsiteX3" fmla="*/ 6211265 w 6211265"/>
              <a:gd name="connsiteY3" fmla="*/ 271125 h 8366352"/>
              <a:gd name="connsiteX4" fmla="*/ 6123709 w 6211265"/>
              <a:gd name="connsiteY4" fmla="*/ 4111610 h 8366352"/>
              <a:gd name="connsiteX5" fmla="*/ 6211265 w 6211265"/>
              <a:gd name="connsiteY5" fmla="*/ 8095227 h 8366352"/>
              <a:gd name="connsiteX6" fmla="*/ 5940140 w 6211265"/>
              <a:gd name="connsiteY6" fmla="*/ 8366352 h 8366352"/>
              <a:gd name="connsiteX7" fmla="*/ 283825 w 6211265"/>
              <a:gd name="connsiteY7" fmla="*/ 8366352 h 8366352"/>
              <a:gd name="connsiteX8" fmla="*/ 12700 w 6211265"/>
              <a:gd name="connsiteY8" fmla="*/ 8095227 h 8366352"/>
              <a:gd name="connsiteX9" fmla="*/ 0 w 6211265"/>
              <a:gd name="connsiteY9" fmla="*/ 4832047 h 8366352"/>
              <a:gd name="connsiteX10" fmla="*/ 12700 w 6211265"/>
              <a:gd name="connsiteY10" fmla="*/ 271125 h 8366352"/>
              <a:gd name="connsiteX0" fmla="*/ 141 w 6198706"/>
              <a:gd name="connsiteY0" fmla="*/ 271125 h 8366352"/>
              <a:gd name="connsiteX1" fmla="*/ 271266 w 6198706"/>
              <a:gd name="connsiteY1" fmla="*/ 0 h 8366352"/>
              <a:gd name="connsiteX2" fmla="*/ 5927581 w 6198706"/>
              <a:gd name="connsiteY2" fmla="*/ 0 h 8366352"/>
              <a:gd name="connsiteX3" fmla="*/ 6198706 w 6198706"/>
              <a:gd name="connsiteY3" fmla="*/ 271125 h 8366352"/>
              <a:gd name="connsiteX4" fmla="*/ 6111150 w 6198706"/>
              <a:gd name="connsiteY4" fmla="*/ 4111610 h 8366352"/>
              <a:gd name="connsiteX5" fmla="*/ 6198706 w 6198706"/>
              <a:gd name="connsiteY5" fmla="*/ 8095227 h 8366352"/>
              <a:gd name="connsiteX6" fmla="*/ 5927581 w 6198706"/>
              <a:gd name="connsiteY6" fmla="*/ 8366352 h 8366352"/>
              <a:gd name="connsiteX7" fmla="*/ 271266 w 6198706"/>
              <a:gd name="connsiteY7" fmla="*/ 8366352 h 8366352"/>
              <a:gd name="connsiteX8" fmla="*/ 141 w 6198706"/>
              <a:gd name="connsiteY8" fmla="*/ 8095227 h 8366352"/>
              <a:gd name="connsiteX9" fmla="*/ 84423 w 6198706"/>
              <a:gd name="connsiteY9" fmla="*/ 5303102 h 8366352"/>
              <a:gd name="connsiteX10" fmla="*/ 141 w 6198706"/>
              <a:gd name="connsiteY10" fmla="*/ 271125 h 8366352"/>
              <a:gd name="connsiteX0" fmla="*/ 141 w 6198706"/>
              <a:gd name="connsiteY0" fmla="*/ 271125 h 8366352"/>
              <a:gd name="connsiteX1" fmla="*/ 271266 w 6198706"/>
              <a:gd name="connsiteY1" fmla="*/ 0 h 8366352"/>
              <a:gd name="connsiteX2" fmla="*/ 5927581 w 6198706"/>
              <a:gd name="connsiteY2" fmla="*/ 0 h 8366352"/>
              <a:gd name="connsiteX3" fmla="*/ 6198706 w 6198706"/>
              <a:gd name="connsiteY3" fmla="*/ 271125 h 8366352"/>
              <a:gd name="connsiteX4" fmla="*/ 6111150 w 6198706"/>
              <a:gd name="connsiteY4" fmla="*/ 4111610 h 8366352"/>
              <a:gd name="connsiteX5" fmla="*/ 6198706 w 6198706"/>
              <a:gd name="connsiteY5" fmla="*/ 8095227 h 8366352"/>
              <a:gd name="connsiteX6" fmla="*/ 5927581 w 6198706"/>
              <a:gd name="connsiteY6" fmla="*/ 8366352 h 8366352"/>
              <a:gd name="connsiteX7" fmla="*/ 271266 w 6198706"/>
              <a:gd name="connsiteY7" fmla="*/ 8366352 h 8366352"/>
              <a:gd name="connsiteX8" fmla="*/ 13995 w 6198706"/>
              <a:gd name="connsiteY8" fmla="*/ 7707300 h 8366352"/>
              <a:gd name="connsiteX9" fmla="*/ 84423 w 6198706"/>
              <a:gd name="connsiteY9" fmla="*/ 5303102 h 8366352"/>
              <a:gd name="connsiteX10" fmla="*/ 141 w 6198706"/>
              <a:gd name="connsiteY10" fmla="*/ 271125 h 8366352"/>
              <a:gd name="connsiteX0" fmla="*/ 249 w 6198814"/>
              <a:gd name="connsiteY0" fmla="*/ 271125 h 8366352"/>
              <a:gd name="connsiteX1" fmla="*/ 271374 w 6198814"/>
              <a:gd name="connsiteY1" fmla="*/ 0 h 8366352"/>
              <a:gd name="connsiteX2" fmla="*/ 5927689 w 6198814"/>
              <a:gd name="connsiteY2" fmla="*/ 0 h 8366352"/>
              <a:gd name="connsiteX3" fmla="*/ 6198814 w 6198814"/>
              <a:gd name="connsiteY3" fmla="*/ 271125 h 8366352"/>
              <a:gd name="connsiteX4" fmla="*/ 6111258 w 6198814"/>
              <a:gd name="connsiteY4" fmla="*/ 4111610 h 8366352"/>
              <a:gd name="connsiteX5" fmla="*/ 6198814 w 6198814"/>
              <a:gd name="connsiteY5" fmla="*/ 8095227 h 8366352"/>
              <a:gd name="connsiteX6" fmla="*/ 5927689 w 6198814"/>
              <a:gd name="connsiteY6" fmla="*/ 8366352 h 8366352"/>
              <a:gd name="connsiteX7" fmla="*/ 271374 w 6198814"/>
              <a:gd name="connsiteY7" fmla="*/ 8366352 h 8366352"/>
              <a:gd name="connsiteX8" fmla="*/ 14103 w 6198814"/>
              <a:gd name="connsiteY8" fmla="*/ 7707300 h 8366352"/>
              <a:gd name="connsiteX9" fmla="*/ 42968 w 6198814"/>
              <a:gd name="connsiteY9" fmla="*/ 5303102 h 8366352"/>
              <a:gd name="connsiteX10" fmla="*/ 249 w 6198814"/>
              <a:gd name="connsiteY10" fmla="*/ 271125 h 8366352"/>
              <a:gd name="connsiteX0" fmla="*/ 249 w 6198814"/>
              <a:gd name="connsiteY0" fmla="*/ 271125 h 8366352"/>
              <a:gd name="connsiteX1" fmla="*/ 271374 w 6198814"/>
              <a:gd name="connsiteY1" fmla="*/ 0 h 8366352"/>
              <a:gd name="connsiteX2" fmla="*/ 5927689 w 6198814"/>
              <a:gd name="connsiteY2" fmla="*/ 0 h 8366352"/>
              <a:gd name="connsiteX3" fmla="*/ 6198814 w 6198814"/>
              <a:gd name="connsiteY3" fmla="*/ 271125 h 8366352"/>
              <a:gd name="connsiteX4" fmla="*/ 6111258 w 6198814"/>
              <a:gd name="connsiteY4" fmla="*/ 4111610 h 8366352"/>
              <a:gd name="connsiteX5" fmla="*/ 6198814 w 6198814"/>
              <a:gd name="connsiteY5" fmla="*/ 8095227 h 8366352"/>
              <a:gd name="connsiteX6" fmla="*/ 5927689 w 6198814"/>
              <a:gd name="connsiteY6" fmla="*/ 8366352 h 8366352"/>
              <a:gd name="connsiteX7" fmla="*/ 418694 w 6198814"/>
              <a:gd name="connsiteY7" fmla="*/ 8351112 h 8366352"/>
              <a:gd name="connsiteX8" fmla="*/ 14103 w 6198814"/>
              <a:gd name="connsiteY8" fmla="*/ 7707300 h 8366352"/>
              <a:gd name="connsiteX9" fmla="*/ 42968 w 6198814"/>
              <a:gd name="connsiteY9" fmla="*/ 5303102 h 8366352"/>
              <a:gd name="connsiteX10" fmla="*/ 249 w 6198814"/>
              <a:gd name="connsiteY10" fmla="*/ 271125 h 8366352"/>
              <a:gd name="connsiteX0" fmla="*/ 249 w 6198814"/>
              <a:gd name="connsiteY0" fmla="*/ 271125 h 8366352"/>
              <a:gd name="connsiteX1" fmla="*/ 271374 w 6198814"/>
              <a:gd name="connsiteY1" fmla="*/ 0 h 8366352"/>
              <a:gd name="connsiteX2" fmla="*/ 5927689 w 6198814"/>
              <a:gd name="connsiteY2" fmla="*/ 0 h 8366352"/>
              <a:gd name="connsiteX3" fmla="*/ 6198814 w 6198814"/>
              <a:gd name="connsiteY3" fmla="*/ 271125 h 8366352"/>
              <a:gd name="connsiteX4" fmla="*/ 6111258 w 6198814"/>
              <a:gd name="connsiteY4" fmla="*/ 4111610 h 8366352"/>
              <a:gd name="connsiteX5" fmla="*/ 6198814 w 6198814"/>
              <a:gd name="connsiteY5" fmla="*/ 8095227 h 8366352"/>
              <a:gd name="connsiteX6" fmla="*/ 5927689 w 6198814"/>
              <a:gd name="connsiteY6" fmla="*/ 8366352 h 8366352"/>
              <a:gd name="connsiteX7" fmla="*/ 418694 w 6198814"/>
              <a:gd name="connsiteY7" fmla="*/ 8351112 h 8366352"/>
              <a:gd name="connsiteX8" fmla="*/ 14103 w 6198814"/>
              <a:gd name="connsiteY8" fmla="*/ 7707300 h 8366352"/>
              <a:gd name="connsiteX9" fmla="*/ 42968 w 6198814"/>
              <a:gd name="connsiteY9" fmla="*/ 5303102 h 8366352"/>
              <a:gd name="connsiteX10" fmla="*/ 249 w 6198814"/>
              <a:gd name="connsiteY10" fmla="*/ 271125 h 8366352"/>
              <a:gd name="connsiteX0" fmla="*/ 249 w 6198814"/>
              <a:gd name="connsiteY0" fmla="*/ 271125 h 8366352"/>
              <a:gd name="connsiteX1" fmla="*/ 271374 w 6198814"/>
              <a:gd name="connsiteY1" fmla="*/ 0 h 8366352"/>
              <a:gd name="connsiteX2" fmla="*/ 5927689 w 6198814"/>
              <a:gd name="connsiteY2" fmla="*/ 0 h 8366352"/>
              <a:gd name="connsiteX3" fmla="*/ 6198814 w 6198814"/>
              <a:gd name="connsiteY3" fmla="*/ 271125 h 8366352"/>
              <a:gd name="connsiteX4" fmla="*/ 6111258 w 6198814"/>
              <a:gd name="connsiteY4" fmla="*/ 4111610 h 8366352"/>
              <a:gd name="connsiteX5" fmla="*/ 6198814 w 6198814"/>
              <a:gd name="connsiteY5" fmla="*/ 8095227 h 8366352"/>
              <a:gd name="connsiteX6" fmla="*/ 5927689 w 6198814"/>
              <a:gd name="connsiteY6" fmla="*/ 8366352 h 8366352"/>
              <a:gd name="connsiteX7" fmla="*/ 418694 w 6198814"/>
              <a:gd name="connsiteY7" fmla="*/ 8351112 h 8366352"/>
              <a:gd name="connsiteX8" fmla="*/ 54743 w 6198814"/>
              <a:gd name="connsiteY8" fmla="*/ 7702220 h 8366352"/>
              <a:gd name="connsiteX9" fmla="*/ 42968 w 6198814"/>
              <a:gd name="connsiteY9" fmla="*/ 5303102 h 8366352"/>
              <a:gd name="connsiteX10" fmla="*/ 249 w 6198814"/>
              <a:gd name="connsiteY10" fmla="*/ 271125 h 8366352"/>
              <a:gd name="connsiteX0" fmla="*/ 249 w 6198814"/>
              <a:gd name="connsiteY0" fmla="*/ 271125 h 8366352"/>
              <a:gd name="connsiteX1" fmla="*/ 271374 w 6198814"/>
              <a:gd name="connsiteY1" fmla="*/ 0 h 8366352"/>
              <a:gd name="connsiteX2" fmla="*/ 5927689 w 6198814"/>
              <a:gd name="connsiteY2" fmla="*/ 0 h 8366352"/>
              <a:gd name="connsiteX3" fmla="*/ 6198814 w 6198814"/>
              <a:gd name="connsiteY3" fmla="*/ 271125 h 8366352"/>
              <a:gd name="connsiteX4" fmla="*/ 6111258 w 6198814"/>
              <a:gd name="connsiteY4" fmla="*/ 4111610 h 8366352"/>
              <a:gd name="connsiteX5" fmla="*/ 6198814 w 6198814"/>
              <a:gd name="connsiteY5" fmla="*/ 8095227 h 8366352"/>
              <a:gd name="connsiteX6" fmla="*/ 5927689 w 6198814"/>
              <a:gd name="connsiteY6" fmla="*/ 8366352 h 8366352"/>
              <a:gd name="connsiteX7" fmla="*/ 2771388 w 6198814"/>
              <a:gd name="connsiteY7" fmla="*/ 8346945 h 8366352"/>
              <a:gd name="connsiteX8" fmla="*/ 418694 w 6198814"/>
              <a:gd name="connsiteY8" fmla="*/ 8351112 h 8366352"/>
              <a:gd name="connsiteX9" fmla="*/ 54743 w 6198814"/>
              <a:gd name="connsiteY9" fmla="*/ 7702220 h 8366352"/>
              <a:gd name="connsiteX10" fmla="*/ 42968 w 6198814"/>
              <a:gd name="connsiteY10" fmla="*/ 5303102 h 8366352"/>
              <a:gd name="connsiteX11" fmla="*/ 249 w 6198814"/>
              <a:gd name="connsiteY11" fmla="*/ 271125 h 8366352"/>
              <a:gd name="connsiteX0" fmla="*/ 249 w 6198814"/>
              <a:gd name="connsiteY0" fmla="*/ 271125 h 8468865"/>
              <a:gd name="connsiteX1" fmla="*/ 271374 w 6198814"/>
              <a:gd name="connsiteY1" fmla="*/ 0 h 8468865"/>
              <a:gd name="connsiteX2" fmla="*/ 5927689 w 6198814"/>
              <a:gd name="connsiteY2" fmla="*/ 0 h 8468865"/>
              <a:gd name="connsiteX3" fmla="*/ 6198814 w 6198814"/>
              <a:gd name="connsiteY3" fmla="*/ 271125 h 8468865"/>
              <a:gd name="connsiteX4" fmla="*/ 6111258 w 6198814"/>
              <a:gd name="connsiteY4" fmla="*/ 4111610 h 8468865"/>
              <a:gd name="connsiteX5" fmla="*/ 6198814 w 6198814"/>
              <a:gd name="connsiteY5" fmla="*/ 8095227 h 8468865"/>
              <a:gd name="connsiteX6" fmla="*/ 5927689 w 6198814"/>
              <a:gd name="connsiteY6" fmla="*/ 8366352 h 8468865"/>
              <a:gd name="connsiteX7" fmla="*/ 2771388 w 6198814"/>
              <a:gd name="connsiteY7" fmla="*/ 8468865 h 8468865"/>
              <a:gd name="connsiteX8" fmla="*/ 418694 w 6198814"/>
              <a:gd name="connsiteY8" fmla="*/ 8351112 h 8468865"/>
              <a:gd name="connsiteX9" fmla="*/ 54743 w 6198814"/>
              <a:gd name="connsiteY9" fmla="*/ 7702220 h 8468865"/>
              <a:gd name="connsiteX10" fmla="*/ 42968 w 6198814"/>
              <a:gd name="connsiteY10" fmla="*/ 5303102 h 8468865"/>
              <a:gd name="connsiteX11" fmla="*/ 249 w 6198814"/>
              <a:gd name="connsiteY11" fmla="*/ 271125 h 8468865"/>
              <a:gd name="connsiteX0" fmla="*/ 249 w 6198814"/>
              <a:gd name="connsiteY0" fmla="*/ 271125 h 8468865"/>
              <a:gd name="connsiteX1" fmla="*/ 271374 w 6198814"/>
              <a:gd name="connsiteY1" fmla="*/ 0 h 8468865"/>
              <a:gd name="connsiteX2" fmla="*/ 5927689 w 6198814"/>
              <a:gd name="connsiteY2" fmla="*/ 0 h 8468865"/>
              <a:gd name="connsiteX3" fmla="*/ 6198814 w 6198814"/>
              <a:gd name="connsiteY3" fmla="*/ 271125 h 8468865"/>
              <a:gd name="connsiteX4" fmla="*/ 6111258 w 6198814"/>
              <a:gd name="connsiteY4" fmla="*/ 4111610 h 8468865"/>
              <a:gd name="connsiteX5" fmla="*/ 6198814 w 6198814"/>
              <a:gd name="connsiteY5" fmla="*/ 8095227 h 8468865"/>
              <a:gd name="connsiteX6" fmla="*/ 5927689 w 6198814"/>
              <a:gd name="connsiteY6" fmla="*/ 8366352 h 8468865"/>
              <a:gd name="connsiteX7" fmla="*/ 2771388 w 6198814"/>
              <a:gd name="connsiteY7" fmla="*/ 8468865 h 8468865"/>
              <a:gd name="connsiteX8" fmla="*/ 418694 w 6198814"/>
              <a:gd name="connsiteY8" fmla="*/ 8351112 h 8468865"/>
              <a:gd name="connsiteX9" fmla="*/ 54743 w 6198814"/>
              <a:gd name="connsiteY9" fmla="*/ 7702220 h 8468865"/>
              <a:gd name="connsiteX10" fmla="*/ 42968 w 6198814"/>
              <a:gd name="connsiteY10" fmla="*/ 5303102 h 8468865"/>
              <a:gd name="connsiteX11" fmla="*/ 249 w 6198814"/>
              <a:gd name="connsiteY11" fmla="*/ 271125 h 8468865"/>
              <a:gd name="connsiteX0" fmla="*/ 249 w 6198814"/>
              <a:gd name="connsiteY0" fmla="*/ 271125 h 8486409"/>
              <a:gd name="connsiteX1" fmla="*/ 271374 w 6198814"/>
              <a:gd name="connsiteY1" fmla="*/ 0 h 8486409"/>
              <a:gd name="connsiteX2" fmla="*/ 5927689 w 6198814"/>
              <a:gd name="connsiteY2" fmla="*/ 0 h 8486409"/>
              <a:gd name="connsiteX3" fmla="*/ 6198814 w 6198814"/>
              <a:gd name="connsiteY3" fmla="*/ 271125 h 8486409"/>
              <a:gd name="connsiteX4" fmla="*/ 6111258 w 6198814"/>
              <a:gd name="connsiteY4" fmla="*/ 4111610 h 8486409"/>
              <a:gd name="connsiteX5" fmla="*/ 6198814 w 6198814"/>
              <a:gd name="connsiteY5" fmla="*/ 8095227 h 8486409"/>
              <a:gd name="connsiteX6" fmla="*/ 5927689 w 6198814"/>
              <a:gd name="connsiteY6" fmla="*/ 8366352 h 8486409"/>
              <a:gd name="connsiteX7" fmla="*/ 2771388 w 6198814"/>
              <a:gd name="connsiteY7" fmla="*/ 8468865 h 8486409"/>
              <a:gd name="connsiteX8" fmla="*/ 418694 w 6198814"/>
              <a:gd name="connsiteY8" fmla="*/ 8351112 h 8486409"/>
              <a:gd name="connsiteX9" fmla="*/ 54743 w 6198814"/>
              <a:gd name="connsiteY9" fmla="*/ 7702220 h 8486409"/>
              <a:gd name="connsiteX10" fmla="*/ 42968 w 6198814"/>
              <a:gd name="connsiteY10" fmla="*/ 5303102 h 8486409"/>
              <a:gd name="connsiteX11" fmla="*/ 249 w 6198814"/>
              <a:gd name="connsiteY11" fmla="*/ 271125 h 8486409"/>
              <a:gd name="connsiteX0" fmla="*/ 249 w 6198814"/>
              <a:gd name="connsiteY0" fmla="*/ 271125 h 8500396"/>
              <a:gd name="connsiteX1" fmla="*/ 271374 w 6198814"/>
              <a:gd name="connsiteY1" fmla="*/ 0 h 8500396"/>
              <a:gd name="connsiteX2" fmla="*/ 5927689 w 6198814"/>
              <a:gd name="connsiteY2" fmla="*/ 0 h 8500396"/>
              <a:gd name="connsiteX3" fmla="*/ 6198814 w 6198814"/>
              <a:gd name="connsiteY3" fmla="*/ 271125 h 8500396"/>
              <a:gd name="connsiteX4" fmla="*/ 6111258 w 6198814"/>
              <a:gd name="connsiteY4" fmla="*/ 4111610 h 8500396"/>
              <a:gd name="connsiteX5" fmla="*/ 6198814 w 6198814"/>
              <a:gd name="connsiteY5" fmla="*/ 8095227 h 8500396"/>
              <a:gd name="connsiteX6" fmla="*/ 5927689 w 6198814"/>
              <a:gd name="connsiteY6" fmla="*/ 8366352 h 8500396"/>
              <a:gd name="connsiteX7" fmla="*/ 3126988 w 6198814"/>
              <a:gd name="connsiteY7" fmla="*/ 8484105 h 8500396"/>
              <a:gd name="connsiteX8" fmla="*/ 418694 w 6198814"/>
              <a:gd name="connsiteY8" fmla="*/ 8351112 h 8500396"/>
              <a:gd name="connsiteX9" fmla="*/ 54743 w 6198814"/>
              <a:gd name="connsiteY9" fmla="*/ 7702220 h 8500396"/>
              <a:gd name="connsiteX10" fmla="*/ 42968 w 6198814"/>
              <a:gd name="connsiteY10" fmla="*/ 5303102 h 8500396"/>
              <a:gd name="connsiteX11" fmla="*/ 249 w 6198814"/>
              <a:gd name="connsiteY11" fmla="*/ 271125 h 8500396"/>
              <a:gd name="connsiteX0" fmla="*/ 249 w 6198814"/>
              <a:gd name="connsiteY0" fmla="*/ 271125 h 8500396"/>
              <a:gd name="connsiteX1" fmla="*/ 271374 w 6198814"/>
              <a:gd name="connsiteY1" fmla="*/ 0 h 8500396"/>
              <a:gd name="connsiteX2" fmla="*/ 5927689 w 6198814"/>
              <a:gd name="connsiteY2" fmla="*/ 0 h 8500396"/>
              <a:gd name="connsiteX3" fmla="*/ 6198814 w 6198814"/>
              <a:gd name="connsiteY3" fmla="*/ 271125 h 8500396"/>
              <a:gd name="connsiteX4" fmla="*/ 6111258 w 6198814"/>
              <a:gd name="connsiteY4" fmla="*/ 4111610 h 8500396"/>
              <a:gd name="connsiteX5" fmla="*/ 6198814 w 6198814"/>
              <a:gd name="connsiteY5" fmla="*/ 8095227 h 8500396"/>
              <a:gd name="connsiteX6" fmla="*/ 5673689 w 6198814"/>
              <a:gd name="connsiteY6" fmla="*/ 8412072 h 8500396"/>
              <a:gd name="connsiteX7" fmla="*/ 3126988 w 6198814"/>
              <a:gd name="connsiteY7" fmla="*/ 8484105 h 8500396"/>
              <a:gd name="connsiteX8" fmla="*/ 418694 w 6198814"/>
              <a:gd name="connsiteY8" fmla="*/ 8351112 h 8500396"/>
              <a:gd name="connsiteX9" fmla="*/ 54743 w 6198814"/>
              <a:gd name="connsiteY9" fmla="*/ 7702220 h 8500396"/>
              <a:gd name="connsiteX10" fmla="*/ 42968 w 6198814"/>
              <a:gd name="connsiteY10" fmla="*/ 5303102 h 8500396"/>
              <a:gd name="connsiteX11" fmla="*/ 249 w 6198814"/>
              <a:gd name="connsiteY11" fmla="*/ 271125 h 8500396"/>
              <a:gd name="connsiteX0" fmla="*/ 249 w 6198814"/>
              <a:gd name="connsiteY0" fmla="*/ 271125 h 8500396"/>
              <a:gd name="connsiteX1" fmla="*/ 271374 w 6198814"/>
              <a:gd name="connsiteY1" fmla="*/ 0 h 8500396"/>
              <a:gd name="connsiteX2" fmla="*/ 5927689 w 6198814"/>
              <a:gd name="connsiteY2" fmla="*/ 0 h 8500396"/>
              <a:gd name="connsiteX3" fmla="*/ 6198814 w 6198814"/>
              <a:gd name="connsiteY3" fmla="*/ 271125 h 8500396"/>
              <a:gd name="connsiteX4" fmla="*/ 6111258 w 6198814"/>
              <a:gd name="connsiteY4" fmla="*/ 4111610 h 8500396"/>
              <a:gd name="connsiteX5" fmla="*/ 6198814 w 6198814"/>
              <a:gd name="connsiteY5" fmla="*/ 8095227 h 8500396"/>
              <a:gd name="connsiteX6" fmla="*/ 5673689 w 6198814"/>
              <a:gd name="connsiteY6" fmla="*/ 8412072 h 8500396"/>
              <a:gd name="connsiteX7" fmla="*/ 3126988 w 6198814"/>
              <a:gd name="connsiteY7" fmla="*/ 8484105 h 8500396"/>
              <a:gd name="connsiteX8" fmla="*/ 418694 w 6198814"/>
              <a:gd name="connsiteY8" fmla="*/ 8351112 h 8500396"/>
              <a:gd name="connsiteX9" fmla="*/ 54743 w 6198814"/>
              <a:gd name="connsiteY9" fmla="*/ 7702220 h 8500396"/>
              <a:gd name="connsiteX10" fmla="*/ 42968 w 6198814"/>
              <a:gd name="connsiteY10" fmla="*/ 5303102 h 8500396"/>
              <a:gd name="connsiteX11" fmla="*/ 249 w 6198814"/>
              <a:gd name="connsiteY11" fmla="*/ 271125 h 8500396"/>
              <a:gd name="connsiteX0" fmla="*/ 249 w 6198814"/>
              <a:gd name="connsiteY0" fmla="*/ 271125 h 8500396"/>
              <a:gd name="connsiteX1" fmla="*/ 271374 w 6198814"/>
              <a:gd name="connsiteY1" fmla="*/ 0 h 8500396"/>
              <a:gd name="connsiteX2" fmla="*/ 5927689 w 6198814"/>
              <a:gd name="connsiteY2" fmla="*/ 0 h 8500396"/>
              <a:gd name="connsiteX3" fmla="*/ 6198814 w 6198814"/>
              <a:gd name="connsiteY3" fmla="*/ 271125 h 8500396"/>
              <a:gd name="connsiteX4" fmla="*/ 6111258 w 6198814"/>
              <a:gd name="connsiteY4" fmla="*/ 4111610 h 8500396"/>
              <a:gd name="connsiteX5" fmla="*/ 6198814 w 6198814"/>
              <a:gd name="connsiteY5" fmla="*/ 8095227 h 8500396"/>
              <a:gd name="connsiteX6" fmla="*/ 5673689 w 6198814"/>
              <a:gd name="connsiteY6" fmla="*/ 8412072 h 8500396"/>
              <a:gd name="connsiteX7" fmla="*/ 3126988 w 6198814"/>
              <a:gd name="connsiteY7" fmla="*/ 8484105 h 8500396"/>
              <a:gd name="connsiteX8" fmla="*/ 418694 w 6198814"/>
              <a:gd name="connsiteY8" fmla="*/ 8351112 h 8500396"/>
              <a:gd name="connsiteX9" fmla="*/ 54743 w 6198814"/>
              <a:gd name="connsiteY9" fmla="*/ 7702220 h 8500396"/>
              <a:gd name="connsiteX10" fmla="*/ 42968 w 6198814"/>
              <a:gd name="connsiteY10" fmla="*/ 5303102 h 8500396"/>
              <a:gd name="connsiteX11" fmla="*/ 249 w 6198814"/>
              <a:gd name="connsiteY11" fmla="*/ 271125 h 8500396"/>
              <a:gd name="connsiteX0" fmla="*/ 249 w 6198814"/>
              <a:gd name="connsiteY0" fmla="*/ 271125 h 8500396"/>
              <a:gd name="connsiteX1" fmla="*/ 271374 w 6198814"/>
              <a:gd name="connsiteY1" fmla="*/ 0 h 8500396"/>
              <a:gd name="connsiteX2" fmla="*/ 5927689 w 6198814"/>
              <a:gd name="connsiteY2" fmla="*/ 0 h 8500396"/>
              <a:gd name="connsiteX3" fmla="*/ 6198814 w 6198814"/>
              <a:gd name="connsiteY3" fmla="*/ 271125 h 8500396"/>
              <a:gd name="connsiteX4" fmla="*/ 6111258 w 6198814"/>
              <a:gd name="connsiteY4" fmla="*/ 4111610 h 8500396"/>
              <a:gd name="connsiteX5" fmla="*/ 6183574 w 6198814"/>
              <a:gd name="connsiteY5" fmla="*/ 7800587 h 8500396"/>
              <a:gd name="connsiteX6" fmla="*/ 5673689 w 6198814"/>
              <a:gd name="connsiteY6" fmla="*/ 8412072 h 8500396"/>
              <a:gd name="connsiteX7" fmla="*/ 3126988 w 6198814"/>
              <a:gd name="connsiteY7" fmla="*/ 8484105 h 8500396"/>
              <a:gd name="connsiteX8" fmla="*/ 418694 w 6198814"/>
              <a:gd name="connsiteY8" fmla="*/ 8351112 h 8500396"/>
              <a:gd name="connsiteX9" fmla="*/ 54743 w 6198814"/>
              <a:gd name="connsiteY9" fmla="*/ 7702220 h 8500396"/>
              <a:gd name="connsiteX10" fmla="*/ 42968 w 6198814"/>
              <a:gd name="connsiteY10" fmla="*/ 5303102 h 8500396"/>
              <a:gd name="connsiteX11" fmla="*/ 249 w 6198814"/>
              <a:gd name="connsiteY11" fmla="*/ 271125 h 8500396"/>
              <a:gd name="connsiteX0" fmla="*/ 249 w 6208974"/>
              <a:gd name="connsiteY0" fmla="*/ 271125 h 8500396"/>
              <a:gd name="connsiteX1" fmla="*/ 271374 w 6208974"/>
              <a:gd name="connsiteY1" fmla="*/ 0 h 8500396"/>
              <a:gd name="connsiteX2" fmla="*/ 5927689 w 6208974"/>
              <a:gd name="connsiteY2" fmla="*/ 0 h 8500396"/>
              <a:gd name="connsiteX3" fmla="*/ 6198814 w 6208974"/>
              <a:gd name="connsiteY3" fmla="*/ 271125 h 8500396"/>
              <a:gd name="connsiteX4" fmla="*/ 6111258 w 6208974"/>
              <a:gd name="connsiteY4" fmla="*/ 4111610 h 8500396"/>
              <a:gd name="connsiteX5" fmla="*/ 6208974 w 6208974"/>
              <a:gd name="connsiteY5" fmla="*/ 7805667 h 8500396"/>
              <a:gd name="connsiteX6" fmla="*/ 5673689 w 6208974"/>
              <a:gd name="connsiteY6" fmla="*/ 8412072 h 8500396"/>
              <a:gd name="connsiteX7" fmla="*/ 3126988 w 6208974"/>
              <a:gd name="connsiteY7" fmla="*/ 8484105 h 8500396"/>
              <a:gd name="connsiteX8" fmla="*/ 418694 w 6208974"/>
              <a:gd name="connsiteY8" fmla="*/ 8351112 h 8500396"/>
              <a:gd name="connsiteX9" fmla="*/ 54743 w 6208974"/>
              <a:gd name="connsiteY9" fmla="*/ 7702220 h 8500396"/>
              <a:gd name="connsiteX10" fmla="*/ 42968 w 6208974"/>
              <a:gd name="connsiteY10" fmla="*/ 5303102 h 8500396"/>
              <a:gd name="connsiteX11" fmla="*/ 249 w 6208974"/>
              <a:gd name="connsiteY11" fmla="*/ 271125 h 8500396"/>
              <a:gd name="connsiteX0" fmla="*/ 249 w 6219718"/>
              <a:gd name="connsiteY0" fmla="*/ 271125 h 8500396"/>
              <a:gd name="connsiteX1" fmla="*/ 271374 w 6219718"/>
              <a:gd name="connsiteY1" fmla="*/ 0 h 8500396"/>
              <a:gd name="connsiteX2" fmla="*/ 5927689 w 6219718"/>
              <a:gd name="connsiteY2" fmla="*/ 0 h 8500396"/>
              <a:gd name="connsiteX3" fmla="*/ 6198814 w 6219718"/>
              <a:gd name="connsiteY3" fmla="*/ 271125 h 8500396"/>
              <a:gd name="connsiteX4" fmla="*/ 6111258 w 6219718"/>
              <a:gd name="connsiteY4" fmla="*/ 4111610 h 8500396"/>
              <a:gd name="connsiteX5" fmla="*/ 6208974 w 6219718"/>
              <a:gd name="connsiteY5" fmla="*/ 7805667 h 8500396"/>
              <a:gd name="connsiteX6" fmla="*/ 5673689 w 6219718"/>
              <a:gd name="connsiteY6" fmla="*/ 8412072 h 8500396"/>
              <a:gd name="connsiteX7" fmla="*/ 3126988 w 6219718"/>
              <a:gd name="connsiteY7" fmla="*/ 8484105 h 8500396"/>
              <a:gd name="connsiteX8" fmla="*/ 418694 w 6219718"/>
              <a:gd name="connsiteY8" fmla="*/ 8351112 h 8500396"/>
              <a:gd name="connsiteX9" fmla="*/ 54743 w 6219718"/>
              <a:gd name="connsiteY9" fmla="*/ 7702220 h 8500396"/>
              <a:gd name="connsiteX10" fmla="*/ 42968 w 6219718"/>
              <a:gd name="connsiteY10" fmla="*/ 5303102 h 8500396"/>
              <a:gd name="connsiteX11" fmla="*/ 249 w 6219718"/>
              <a:gd name="connsiteY11" fmla="*/ 271125 h 8500396"/>
              <a:gd name="connsiteX0" fmla="*/ 249 w 6209780"/>
              <a:gd name="connsiteY0" fmla="*/ 271125 h 8500396"/>
              <a:gd name="connsiteX1" fmla="*/ 271374 w 6209780"/>
              <a:gd name="connsiteY1" fmla="*/ 0 h 8500396"/>
              <a:gd name="connsiteX2" fmla="*/ 5927689 w 6209780"/>
              <a:gd name="connsiteY2" fmla="*/ 0 h 8500396"/>
              <a:gd name="connsiteX3" fmla="*/ 6198814 w 6209780"/>
              <a:gd name="connsiteY3" fmla="*/ 271125 h 8500396"/>
              <a:gd name="connsiteX4" fmla="*/ 6111258 w 6209780"/>
              <a:gd name="connsiteY4" fmla="*/ 4111610 h 8500396"/>
              <a:gd name="connsiteX5" fmla="*/ 6208974 w 6209780"/>
              <a:gd name="connsiteY5" fmla="*/ 7805667 h 8500396"/>
              <a:gd name="connsiteX6" fmla="*/ 5673689 w 6209780"/>
              <a:gd name="connsiteY6" fmla="*/ 8412072 h 8500396"/>
              <a:gd name="connsiteX7" fmla="*/ 3126988 w 6209780"/>
              <a:gd name="connsiteY7" fmla="*/ 8484105 h 8500396"/>
              <a:gd name="connsiteX8" fmla="*/ 418694 w 6209780"/>
              <a:gd name="connsiteY8" fmla="*/ 8351112 h 8500396"/>
              <a:gd name="connsiteX9" fmla="*/ 54743 w 6209780"/>
              <a:gd name="connsiteY9" fmla="*/ 7702220 h 8500396"/>
              <a:gd name="connsiteX10" fmla="*/ 42968 w 6209780"/>
              <a:gd name="connsiteY10" fmla="*/ 5303102 h 8500396"/>
              <a:gd name="connsiteX11" fmla="*/ 249 w 6209780"/>
              <a:gd name="connsiteY11" fmla="*/ 271125 h 8500396"/>
              <a:gd name="connsiteX0" fmla="*/ 249 w 6209780"/>
              <a:gd name="connsiteY0" fmla="*/ 271125 h 8500396"/>
              <a:gd name="connsiteX1" fmla="*/ 271374 w 6209780"/>
              <a:gd name="connsiteY1" fmla="*/ 0 h 8500396"/>
              <a:gd name="connsiteX2" fmla="*/ 5927689 w 6209780"/>
              <a:gd name="connsiteY2" fmla="*/ 0 h 8500396"/>
              <a:gd name="connsiteX3" fmla="*/ 6198814 w 6209780"/>
              <a:gd name="connsiteY3" fmla="*/ 271125 h 8500396"/>
              <a:gd name="connsiteX4" fmla="*/ 6151898 w 6209780"/>
              <a:gd name="connsiteY4" fmla="*/ 4111610 h 8500396"/>
              <a:gd name="connsiteX5" fmla="*/ 6208974 w 6209780"/>
              <a:gd name="connsiteY5" fmla="*/ 7805667 h 8500396"/>
              <a:gd name="connsiteX6" fmla="*/ 5673689 w 6209780"/>
              <a:gd name="connsiteY6" fmla="*/ 8412072 h 8500396"/>
              <a:gd name="connsiteX7" fmla="*/ 3126988 w 6209780"/>
              <a:gd name="connsiteY7" fmla="*/ 8484105 h 8500396"/>
              <a:gd name="connsiteX8" fmla="*/ 418694 w 6209780"/>
              <a:gd name="connsiteY8" fmla="*/ 8351112 h 8500396"/>
              <a:gd name="connsiteX9" fmla="*/ 54743 w 6209780"/>
              <a:gd name="connsiteY9" fmla="*/ 7702220 h 8500396"/>
              <a:gd name="connsiteX10" fmla="*/ 42968 w 6209780"/>
              <a:gd name="connsiteY10" fmla="*/ 5303102 h 8500396"/>
              <a:gd name="connsiteX11" fmla="*/ 249 w 6209780"/>
              <a:gd name="connsiteY11" fmla="*/ 271125 h 8500396"/>
              <a:gd name="connsiteX0" fmla="*/ 249 w 6209780"/>
              <a:gd name="connsiteY0" fmla="*/ 287733 h 8517004"/>
              <a:gd name="connsiteX1" fmla="*/ 271374 w 6209780"/>
              <a:gd name="connsiteY1" fmla="*/ 16608 h 8517004"/>
              <a:gd name="connsiteX2" fmla="*/ 3013089 w 6209780"/>
              <a:gd name="connsiteY2" fmla="*/ 0 h 8517004"/>
              <a:gd name="connsiteX3" fmla="*/ 5927689 w 6209780"/>
              <a:gd name="connsiteY3" fmla="*/ 16608 h 8517004"/>
              <a:gd name="connsiteX4" fmla="*/ 6198814 w 6209780"/>
              <a:gd name="connsiteY4" fmla="*/ 287733 h 8517004"/>
              <a:gd name="connsiteX5" fmla="*/ 6151898 w 6209780"/>
              <a:gd name="connsiteY5" fmla="*/ 4128218 h 8517004"/>
              <a:gd name="connsiteX6" fmla="*/ 6208974 w 6209780"/>
              <a:gd name="connsiteY6" fmla="*/ 7822275 h 8517004"/>
              <a:gd name="connsiteX7" fmla="*/ 5673689 w 6209780"/>
              <a:gd name="connsiteY7" fmla="*/ 8428680 h 8517004"/>
              <a:gd name="connsiteX8" fmla="*/ 3126988 w 6209780"/>
              <a:gd name="connsiteY8" fmla="*/ 8500713 h 8517004"/>
              <a:gd name="connsiteX9" fmla="*/ 418694 w 6209780"/>
              <a:gd name="connsiteY9" fmla="*/ 8367720 h 8517004"/>
              <a:gd name="connsiteX10" fmla="*/ 54743 w 6209780"/>
              <a:gd name="connsiteY10" fmla="*/ 7718828 h 8517004"/>
              <a:gd name="connsiteX11" fmla="*/ 42968 w 6209780"/>
              <a:gd name="connsiteY11" fmla="*/ 5319710 h 8517004"/>
              <a:gd name="connsiteX12" fmla="*/ 249 w 6209780"/>
              <a:gd name="connsiteY12" fmla="*/ 287733 h 8517004"/>
              <a:gd name="connsiteX0" fmla="*/ 249 w 6209780"/>
              <a:gd name="connsiteY0" fmla="*/ 422487 h 8651758"/>
              <a:gd name="connsiteX1" fmla="*/ 271374 w 6209780"/>
              <a:gd name="connsiteY1" fmla="*/ 151362 h 8651758"/>
              <a:gd name="connsiteX2" fmla="*/ 3032340 w 6209780"/>
              <a:gd name="connsiteY2" fmla="*/ 0 h 8651758"/>
              <a:gd name="connsiteX3" fmla="*/ 5927689 w 6209780"/>
              <a:gd name="connsiteY3" fmla="*/ 151362 h 8651758"/>
              <a:gd name="connsiteX4" fmla="*/ 6198814 w 6209780"/>
              <a:gd name="connsiteY4" fmla="*/ 422487 h 8651758"/>
              <a:gd name="connsiteX5" fmla="*/ 6151898 w 6209780"/>
              <a:gd name="connsiteY5" fmla="*/ 4262972 h 8651758"/>
              <a:gd name="connsiteX6" fmla="*/ 6208974 w 6209780"/>
              <a:gd name="connsiteY6" fmla="*/ 7957029 h 8651758"/>
              <a:gd name="connsiteX7" fmla="*/ 5673689 w 6209780"/>
              <a:gd name="connsiteY7" fmla="*/ 8563434 h 8651758"/>
              <a:gd name="connsiteX8" fmla="*/ 3126988 w 6209780"/>
              <a:gd name="connsiteY8" fmla="*/ 8635467 h 8651758"/>
              <a:gd name="connsiteX9" fmla="*/ 418694 w 6209780"/>
              <a:gd name="connsiteY9" fmla="*/ 8502474 h 8651758"/>
              <a:gd name="connsiteX10" fmla="*/ 54743 w 6209780"/>
              <a:gd name="connsiteY10" fmla="*/ 7853582 h 8651758"/>
              <a:gd name="connsiteX11" fmla="*/ 42968 w 6209780"/>
              <a:gd name="connsiteY11" fmla="*/ 5454464 h 8651758"/>
              <a:gd name="connsiteX12" fmla="*/ 249 w 6209780"/>
              <a:gd name="connsiteY12" fmla="*/ 422487 h 8651758"/>
              <a:gd name="connsiteX0" fmla="*/ 30384 w 6239915"/>
              <a:gd name="connsiteY0" fmla="*/ 422487 h 8651758"/>
              <a:gd name="connsiteX1" fmla="*/ 301509 w 6239915"/>
              <a:gd name="connsiteY1" fmla="*/ 151362 h 8651758"/>
              <a:gd name="connsiteX2" fmla="*/ 3062475 w 6239915"/>
              <a:gd name="connsiteY2" fmla="*/ 0 h 8651758"/>
              <a:gd name="connsiteX3" fmla="*/ 5957824 w 6239915"/>
              <a:gd name="connsiteY3" fmla="*/ 151362 h 8651758"/>
              <a:gd name="connsiteX4" fmla="*/ 6228949 w 6239915"/>
              <a:gd name="connsiteY4" fmla="*/ 422487 h 8651758"/>
              <a:gd name="connsiteX5" fmla="*/ 6182033 w 6239915"/>
              <a:gd name="connsiteY5" fmla="*/ 4262972 h 8651758"/>
              <a:gd name="connsiteX6" fmla="*/ 6239109 w 6239915"/>
              <a:gd name="connsiteY6" fmla="*/ 7957029 h 8651758"/>
              <a:gd name="connsiteX7" fmla="*/ 5703824 w 6239915"/>
              <a:gd name="connsiteY7" fmla="*/ 8563434 h 8651758"/>
              <a:gd name="connsiteX8" fmla="*/ 3157123 w 6239915"/>
              <a:gd name="connsiteY8" fmla="*/ 8635467 h 8651758"/>
              <a:gd name="connsiteX9" fmla="*/ 448829 w 6239915"/>
              <a:gd name="connsiteY9" fmla="*/ 8502474 h 8651758"/>
              <a:gd name="connsiteX10" fmla="*/ 84878 w 6239915"/>
              <a:gd name="connsiteY10" fmla="*/ 7853582 h 8651758"/>
              <a:gd name="connsiteX11" fmla="*/ 73103 w 6239915"/>
              <a:gd name="connsiteY11" fmla="*/ 5454464 h 8651758"/>
              <a:gd name="connsiteX12" fmla="*/ 11266 w 6239915"/>
              <a:gd name="connsiteY12" fmla="*/ 2107933 h 8651758"/>
              <a:gd name="connsiteX13" fmla="*/ 30384 w 6239915"/>
              <a:gd name="connsiteY13" fmla="*/ 422487 h 8651758"/>
              <a:gd name="connsiteX0" fmla="*/ 87237 w 6296768"/>
              <a:gd name="connsiteY0" fmla="*/ 422487 h 8651758"/>
              <a:gd name="connsiteX1" fmla="*/ 358362 w 6296768"/>
              <a:gd name="connsiteY1" fmla="*/ 151362 h 8651758"/>
              <a:gd name="connsiteX2" fmla="*/ 3119328 w 6296768"/>
              <a:gd name="connsiteY2" fmla="*/ 0 h 8651758"/>
              <a:gd name="connsiteX3" fmla="*/ 6014677 w 6296768"/>
              <a:gd name="connsiteY3" fmla="*/ 151362 h 8651758"/>
              <a:gd name="connsiteX4" fmla="*/ 6285802 w 6296768"/>
              <a:gd name="connsiteY4" fmla="*/ 422487 h 8651758"/>
              <a:gd name="connsiteX5" fmla="*/ 6238886 w 6296768"/>
              <a:gd name="connsiteY5" fmla="*/ 4262972 h 8651758"/>
              <a:gd name="connsiteX6" fmla="*/ 6295962 w 6296768"/>
              <a:gd name="connsiteY6" fmla="*/ 7957029 h 8651758"/>
              <a:gd name="connsiteX7" fmla="*/ 5760677 w 6296768"/>
              <a:gd name="connsiteY7" fmla="*/ 8563434 h 8651758"/>
              <a:gd name="connsiteX8" fmla="*/ 3213976 w 6296768"/>
              <a:gd name="connsiteY8" fmla="*/ 8635467 h 8651758"/>
              <a:gd name="connsiteX9" fmla="*/ 505682 w 6296768"/>
              <a:gd name="connsiteY9" fmla="*/ 8502474 h 8651758"/>
              <a:gd name="connsiteX10" fmla="*/ 141731 w 6296768"/>
              <a:gd name="connsiteY10" fmla="*/ 7853582 h 8651758"/>
              <a:gd name="connsiteX11" fmla="*/ 129956 w 6296768"/>
              <a:gd name="connsiteY11" fmla="*/ 5454464 h 8651758"/>
              <a:gd name="connsiteX12" fmla="*/ 742 w 6296768"/>
              <a:gd name="connsiteY12" fmla="*/ 2252312 h 8651758"/>
              <a:gd name="connsiteX13" fmla="*/ 87237 w 6296768"/>
              <a:gd name="connsiteY13" fmla="*/ 422487 h 8651758"/>
              <a:gd name="connsiteX0" fmla="*/ 87237 w 6299482"/>
              <a:gd name="connsiteY0" fmla="*/ 422487 h 8651758"/>
              <a:gd name="connsiteX1" fmla="*/ 358362 w 6299482"/>
              <a:gd name="connsiteY1" fmla="*/ 151362 h 8651758"/>
              <a:gd name="connsiteX2" fmla="*/ 3119328 w 6299482"/>
              <a:gd name="connsiteY2" fmla="*/ 0 h 8651758"/>
              <a:gd name="connsiteX3" fmla="*/ 6014677 w 6299482"/>
              <a:gd name="connsiteY3" fmla="*/ 151362 h 8651758"/>
              <a:gd name="connsiteX4" fmla="*/ 6285802 w 6299482"/>
              <a:gd name="connsiteY4" fmla="*/ 422487 h 8651758"/>
              <a:gd name="connsiteX5" fmla="*/ 6257164 w 6299482"/>
              <a:gd name="connsiteY5" fmla="*/ 2184935 h 8651758"/>
              <a:gd name="connsiteX6" fmla="*/ 6238886 w 6299482"/>
              <a:gd name="connsiteY6" fmla="*/ 4262972 h 8651758"/>
              <a:gd name="connsiteX7" fmla="*/ 6295962 w 6299482"/>
              <a:gd name="connsiteY7" fmla="*/ 7957029 h 8651758"/>
              <a:gd name="connsiteX8" fmla="*/ 5760677 w 6299482"/>
              <a:gd name="connsiteY8" fmla="*/ 8563434 h 8651758"/>
              <a:gd name="connsiteX9" fmla="*/ 3213976 w 6299482"/>
              <a:gd name="connsiteY9" fmla="*/ 8635467 h 8651758"/>
              <a:gd name="connsiteX10" fmla="*/ 505682 w 6299482"/>
              <a:gd name="connsiteY10" fmla="*/ 8502474 h 8651758"/>
              <a:gd name="connsiteX11" fmla="*/ 141731 w 6299482"/>
              <a:gd name="connsiteY11" fmla="*/ 7853582 h 8651758"/>
              <a:gd name="connsiteX12" fmla="*/ 129956 w 6299482"/>
              <a:gd name="connsiteY12" fmla="*/ 5454464 h 8651758"/>
              <a:gd name="connsiteX13" fmla="*/ 742 w 6299482"/>
              <a:gd name="connsiteY13" fmla="*/ 2252312 h 8651758"/>
              <a:gd name="connsiteX14" fmla="*/ 87237 w 6299482"/>
              <a:gd name="connsiteY14" fmla="*/ 422487 h 8651758"/>
              <a:gd name="connsiteX0" fmla="*/ 87237 w 6345202"/>
              <a:gd name="connsiteY0" fmla="*/ 422487 h 8651758"/>
              <a:gd name="connsiteX1" fmla="*/ 358362 w 6345202"/>
              <a:gd name="connsiteY1" fmla="*/ 151362 h 8651758"/>
              <a:gd name="connsiteX2" fmla="*/ 3119328 w 6345202"/>
              <a:gd name="connsiteY2" fmla="*/ 0 h 8651758"/>
              <a:gd name="connsiteX3" fmla="*/ 6014677 w 6345202"/>
              <a:gd name="connsiteY3" fmla="*/ 151362 h 8651758"/>
              <a:gd name="connsiteX4" fmla="*/ 6285802 w 6345202"/>
              <a:gd name="connsiteY4" fmla="*/ 422487 h 8651758"/>
              <a:gd name="connsiteX5" fmla="*/ 6343791 w 6345202"/>
              <a:gd name="connsiteY5" fmla="*/ 2184935 h 8651758"/>
              <a:gd name="connsiteX6" fmla="*/ 6238886 w 6345202"/>
              <a:gd name="connsiteY6" fmla="*/ 4262972 h 8651758"/>
              <a:gd name="connsiteX7" fmla="*/ 6295962 w 6345202"/>
              <a:gd name="connsiteY7" fmla="*/ 7957029 h 8651758"/>
              <a:gd name="connsiteX8" fmla="*/ 5760677 w 6345202"/>
              <a:gd name="connsiteY8" fmla="*/ 8563434 h 8651758"/>
              <a:gd name="connsiteX9" fmla="*/ 3213976 w 6345202"/>
              <a:gd name="connsiteY9" fmla="*/ 8635467 h 8651758"/>
              <a:gd name="connsiteX10" fmla="*/ 505682 w 6345202"/>
              <a:gd name="connsiteY10" fmla="*/ 8502474 h 8651758"/>
              <a:gd name="connsiteX11" fmla="*/ 141731 w 6345202"/>
              <a:gd name="connsiteY11" fmla="*/ 7853582 h 8651758"/>
              <a:gd name="connsiteX12" fmla="*/ 129956 w 6345202"/>
              <a:gd name="connsiteY12" fmla="*/ 5454464 h 8651758"/>
              <a:gd name="connsiteX13" fmla="*/ 742 w 6345202"/>
              <a:gd name="connsiteY13" fmla="*/ 2252312 h 8651758"/>
              <a:gd name="connsiteX14" fmla="*/ 87237 w 6345202"/>
              <a:gd name="connsiteY14" fmla="*/ 422487 h 8651758"/>
              <a:gd name="connsiteX0" fmla="*/ 87237 w 6345202"/>
              <a:gd name="connsiteY0" fmla="*/ 422487 h 8651758"/>
              <a:gd name="connsiteX1" fmla="*/ 358362 w 6345202"/>
              <a:gd name="connsiteY1" fmla="*/ 151362 h 8651758"/>
              <a:gd name="connsiteX2" fmla="*/ 3119328 w 6345202"/>
              <a:gd name="connsiteY2" fmla="*/ 0 h 8651758"/>
              <a:gd name="connsiteX3" fmla="*/ 6014677 w 6345202"/>
              <a:gd name="connsiteY3" fmla="*/ 151362 h 8651758"/>
              <a:gd name="connsiteX4" fmla="*/ 6285802 w 6345202"/>
              <a:gd name="connsiteY4" fmla="*/ 422487 h 8651758"/>
              <a:gd name="connsiteX5" fmla="*/ 6343791 w 6345202"/>
              <a:gd name="connsiteY5" fmla="*/ 2184935 h 8651758"/>
              <a:gd name="connsiteX6" fmla="*/ 6238886 w 6345202"/>
              <a:gd name="connsiteY6" fmla="*/ 4262972 h 8651758"/>
              <a:gd name="connsiteX7" fmla="*/ 6295962 w 6345202"/>
              <a:gd name="connsiteY7" fmla="*/ 7957029 h 8651758"/>
              <a:gd name="connsiteX8" fmla="*/ 5760677 w 6345202"/>
              <a:gd name="connsiteY8" fmla="*/ 8563434 h 8651758"/>
              <a:gd name="connsiteX9" fmla="*/ 3213976 w 6345202"/>
              <a:gd name="connsiteY9" fmla="*/ 8635467 h 8651758"/>
              <a:gd name="connsiteX10" fmla="*/ 505682 w 6345202"/>
              <a:gd name="connsiteY10" fmla="*/ 8502474 h 8651758"/>
              <a:gd name="connsiteX11" fmla="*/ 141731 w 6345202"/>
              <a:gd name="connsiteY11" fmla="*/ 7853582 h 8651758"/>
              <a:gd name="connsiteX12" fmla="*/ 129956 w 6345202"/>
              <a:gd name="connsiteY12" fmla="*/ 5454464 h 8651758"/>
              <a:gd name="connsiteX13" fmla="*/ 742 w 6345202"/>
              <a:gd name="connsiteY13" fmla="*/ 2252312 h 8651758"/>
              <a:gd name="connsiteX14" fmla="*/ 87237 w 6345202"/>
              <a:gd name="connsiteY14" fmla="*/ 422487 h 8651758"/>
              <a:gd name="connsiteX0" fmla="*/ 87237 w 6345202"/>
              <a:gd name="connsiteY0" fmla="*/ 422487 h 8651758"/>
              <a:gd name="connsiteX1" fmla="*/ 358362 w 6345202"/>
              <a:gd name="connsiteY1" fmla="*/ 151362 h 8651758"/>
              <a:gd name="connsiteX2" fmla="*/ 3119328 w 6345202"/>
              <a:gd name="connsiteY2" fmla="*/ 0 h 8651758"/>
              <a:gd name="connsiteX3" fmla="*/ 6014677 w 6345202"/>
              <a:gd name="connsiteY3" fmla="*/ 151362 h 8651758"/>
              <a:gd name="connsiteX4" fmla="*/ 6285802 w 6345202"/>
              <a:gd name="connsiteY4" fmla="*/ 422487 h 8651758"/>
              <a:gd name="connsiteX5" fmla="*/ 6343791 w 6345202"/>
              <a:gd name="connsiteY5" fmla="*/ 2184935 h 8651758"/>
              <a:gd name="connsiteX6" fmla="*/ 6238886 w 6345202"/>
              <a:gd name="connsiteY6" fmla="*/ 4262972 h 8651758"/>
              <a:gd name="connsiteX7" fmla="*/ 6295962 w 6345202"/>
              <a:gd name="connsiteY7" fmla="*/ 7957029 h 8651758"/>
              <a:gd name="connsiteX8" fmla="*/ 5760677 w 6345202"/>
              <a:gd name="connsiteY8" fmla="*/ 8563434 h 8651758"/>
              <a:gd name="connsiteX9" fmla="*/ 3213976 w 6345202"/>
              <a:gd name="connsiteY9" fmla="*/ 8635467 h 8651758"/>
              <a:gd name="connsiteX10" fmla="*/ 505682 w 6345202"/>
              <a:gd name="connsiteY10" fmla="*/ 8502474 h 8651758"/>
              <a:gd name="connsiteX11" fmla="*/ 141731 w 6345202"/>
              <a:gd name="connsiteY11" fmla="*/ 7853582 h 8651758"/>
              <a:gd name="connsiteX12" fmla="*/ 129956 w 6345202"/>
              <a:gd name="connsiteY12" fmla="*/ 5454464 h 8651758"/>
              <a:gd name="connsiteX13" fmla="*/ 742 w 6345202"/>
              <a:gd name="connsiteY13" fmla="*/ 2252312 h 8651758"/>
              <a:gd name="connsiteX14" fmla="*/ 87237 w 6345202"/>
              <a:gd name="connsiteY14" fmla="*/ 422487 h 8651758"/>
              <a:gd name="connsiteX0" fmla="*/ 87237 w 6345202"/>
              <a:gd name="connsiteY0" fmla="*/ 422487 h 8651758"/>
              <a:gd name="connsiteX1" fmla="*/ 538404 w 6345202"/>
              <a:gd name="connsiteY1" fmla="*/ 3803 h 8651758"/>
              <a:gd name="connsiteX2" fmla="*/ 3119328 w 6345202"/>
              <a:gd name="connsiteY2" fmla="*/ 0 h 8651758"/>
              <a:gd name="connsiteX3" fmla="*/ 6014677 w 6345202"/>
              <a:gd name="connsiteY3" fmla="*/ 151362 h 8651758"/>
              <a:gd name="connsiteX4" fmla="*/ 6285802 w 6345202"/>
              <a:gd name="connsiteY4" fmla="*/ 422487 h 8651758"/>
              <a:gd name="connsiteX5" fmla="*/ 6343791 w 6345202"/>
              <a:gd name="connsiteY5" fmla="*/ 2184935 h 8651758"/>
              <a:gd name="connsiteX6" fmla="*/ 6238886 w 6345202"/>
              <a:gd name="connsiteY6" fmla="*/ 4262972 h 8651758"/>
              <a:gd name="connsiteX7" fmla="*/ 6295962 w 6345202"/>
              <a:gd name="connsiteY7" fmla="*/ 7957029 h 8651758"/>
              <a:gd name="connsiteX8" fmla="*/ 5760677 w 6345202"/>
              <a:gd name="connsiteY8" fmla="*/ 8563434 h 8651758"/>
              <a:gd name="connsiteX9" fmla="*/ 3213976 w 6345202"/>
              <a:gd name="connsiteY9" fmla="*/ 8635467 h 8651758"/>
              <a:gd name="connsiteX10" fmla="*/ 505682 w 6345202"/>
              <a:gd name="connsiteY10" fmla="*/ 8502474 h 8651758"/>
              <a:gd name="connsiteX11" fmla="*/ 141731 w 6345202"/>
              <a:gd name="connsiteY11" fmla="*/ 7853582 h 8651758"/>
              <a:gd name="connsiteX12" fmla="*/ 129956 w 6345202"/>
              <a:gd name="connsiteY12" fmla="*/ 5454464 h 8651758"/>
              <a:gd name="connsiteX13" fmla="*/ 742 w 6345202"/>
              <a:gd name="connsiteY13" fmla="*/ 2252312 h 8651758"/>
              <a:gd name="connsiteX14" fmla="*/ 87237 w 6345202"/>
              <a:gd name="connsiteY14" fmla="*/ 422487 h 8651758"/>
              <a:gd name="connsiteX0" fmla="*/ 87237 w 6345202"/>
              <a:gd name="connsiteY0" fmla="*/ 422487 h 8651758"/>
              <a:gd name="connsiteX1" fmla="*/ 538404 w 6345202"/>
              <a:gd name="connsiteY1" fmla="*/ 3803 h 8651758"/>
              <a:gd name="connsiteX2" fmla="*/ 3119328 w 6345202"/>
              <a:gd name="connsiteY2" fmla="*/ 0 h 8651758"/>
              <a:gd name="connsiteX3" fmla="*/ 6014677 w 6345202"/>
              <a:gd name="connsiteY3" fmla="*/ 151362 h 8651758"/>
              <a:gd name="connsiteX4" fmla="*/ 6285802 w 6345202"/>
              <a:gd name="connsiteY4" fmla="*/ 422487 h 8651758"/>
              <a:gd name="connsiteX5" fmla="*/ 6343791 w 6345202"/>
              <a:gd name="connsiteY5" fmla="*/ 2184935 h 8651758"/>
              <a:gd name="connsiteX6" fmla="*/ 6238886 w 6345202"/>
              <a:gd name="connsiteY6" fmla="*/ 4262972 h 8651758"/>
              <a:gd name="connsiteX7" fmla="*/ 6295962 w 6345202"/>
              <a:gd name="connsiteY7" fmla="*/ 7957029 h 8651758"/>
              <a:gd name="connsiteX8" fmla="*/ 5760677 w 6345202"/>
              <a:gd name="connsiteY8" fmla="*/ 8563434 h 8651758"/>
              <a:gd name="connsiteX9" fmla="*/ 3213976 w 6345202"/>
              <a:gd name="connsiteY9" fmla="*/ 8635467 h 8651758"/>
              <a:gd name="connsiteX10" fmla="*/ 505682 w 6345202"/>
              <a:gd name="connsiteY10" fmla="*/ 8502474 h 8651758"/>
              <a:gd name="connsiteX11" fmla="*/ 141731 w 6345202"/>
              <a:gd name="connsiteY11" fmla="*/ 7853582 h 8651758"/>
              <a:gd name="connsiteX12" fmla="*/ 129956 w 6345202"/>
              <a:gd name="connsiteY12" fmla="*/ 5454464 h 8651758"/>
              <a:gd name="connsiteX13" fmla="*/ 742 w 6345202"/>
              <a:gd name="connsiteY13" fmla="*/ 2252312 h 8651758"/>
              <a:gd name="connsiteX14" fmla="*/ 87237 w 6345202"/>
              <a:gd name="connsiteY14" fmla="*/ 422487 h 8651758"/>
              <a:gd name="connsiteX0" fmla="*/ 87237 w 6345202"/>
              <a:gd name="connsiteY0" fmla="*/ 426342 h 8655613"/>
              <a:gd name="connsiteX1" fmla="*/ 538404 w 6345202"/>
              <a:gd name="connsiteY1" fmla="*/ 7658 h 8655613"/>
              <a:gd name="connsiteX2" fmla="*/ 3119328 w 6345202"/>
              <a:gd name="connsiteY2" fmla="*/ 3855 h 8655613"/>
              <a:gd name="connsiteX3" fmla="*/ 6014677 w 6345202"/>
              <a:gd name="connsiteY3" fmla="*/ 155217 h 8655613"/>
              <a:gd name="connsiteX4" fmla="*/ 6285802 w 6345202"/>
              <a:gd name="connsiteY4" fmla="*/ 426342 h 8655613"/>
              <a:gd name="connsiteX5" fmla="*/ 6343791 w 6345202"/>
              <a:gd name="connsiteY5" fmla="*/ 2188790 h 8655613"/>
              <a:gd name="connsiteX6" fmla="*/ 6238886 w 6345202"/>
              <a:gd name="connsiteY6" fmla="*/ 4266827 h 8655613"/>
              <a:gd name="connsiteX7" fmla="*/ 6295962 w 6345202"/>
              <a:gd name="connsiteY7" fmla="*/ 7960884 h 8655613"/>
              <a:gd name="connsiteX8" fmla="*/ 5760677 w 6345202"/>
              <a:gd name="connsiteY8" fmla="*/ 8567289 h 8655613"/>
              <a:gd name="connsiteX9" fmla="*/ 3213976 w 6345202"/>
              <a:gd name="connsiteY9" fmla="*/ 8639322 h 8655613"/>
              <a:gd name="connsiteX10" fmla="*/ 505682 w 6345202"/>
              <a:gd name="connsiteY10" fmla="*/ 8506329 h 8655613"/>
              <a:gd name="connsiteX11" fmla="*/ 141731 w 6345202"/>
              <a:gd name="connsiteY11" fmla="*/ 7857437 h 8655613"/>
              <a:gd name="connsiteX12" fmla="*/ 129956 w 6345202"/>
              <a:gd name="connsiteY12" fmla="*/ 5458319 h 8655613"/>
              <a:gd name="connsiteX13" fmla="*/ 742 w 6345202"/>
              <a:gd name="connsiteY13" fmla="*/ 2256167 h 8655613"/>
              <a:gd name="connsiteX14" fmla="*/ 87237 w 6345202"/>
              <a:gd name="connsiteY14" fmla="*/ 426342 h 8655613"/>
              <a:gd name="connsiteX0" fmla="*/ 87237 w 6345202"/>
              <a:gd name="connsiteY0" fmla="*/ 426342 h 8655613"/>
              <a:gd name="connsiteX1" fmla="*/ 538404 w 6345202"/>
              <a:gd name="connsiteY1" fmla="*/ 7658 h 8655613"/>
              <a:gd name="connsiteX2" fmla="*/ 3119328 w 6345202"/>
              <a:gd name="connsiteY2" fmla="*/ 3855 h 8655613"/>
              <a:gd name="connsiteX3" fmla="*/ 6014677 w 6345202"/>
              <a:gd name="connsiteY3" fmla="*/ 155217 h 8655613"/>
              <a:gd name="connsiteX4" fmla="*/ 6285802 w 6345202"/>
              <a:gd name="connsiteY4" fmla="*/ 426342 h 8655613"/>
              <a:gd name="connsiteX5" fmla="*/ 6343791 w 6345202"/>
              <a:gd name="connsiteY5" fmla="*/ 2188790 h 8655613"/>
              <a:gd name="connsiteX6" fmla="*/ 6238886 w 6345202"/>
              <a:gd name="connsiteY6" fmla="*/ 4266827 h 8655613"/>
              <a:gd name="connsiteX7" fmla="*/ 6295962 w 6345202"/>
              <a:gd name="connsiteY7" fmla="*/ 7960884 h 8655613"/>
              <a:gd name="connsiteX8" fmla="*/ 5760677 w 6345202"/>
              <a:gd name="connsiteY8" fmla="*/ 8567289 h 8655613"/>
              <a:gd name="connsiteX9" fmla="*/ 3213976 w 6345202"/>
              <a:gd name="connsiteY9" fmla="*/ 8639322 h 8655613"/>
              <a:gd name="connsiteX10" fmla="*/ 505682 w 6345202"/>
              <a:gd name="connsiteY10" fmla="*/ 8506329 h 8655613"/>
              <a:gd name="connsiteX11" fmla="*/ 141731 w 6345202"/>
              <a:gd name="connsiteY11" fmla="*/ 7857437 h 8655613"/>
              <a:gd name="connsiteX12" fmla="*/ 129956 w 6345202"/>
              <a:gd name="connsiteY12" fmla="*/ 5458319 h 8655613"/>
              <a:gd name="connsiteX13" fmla="*/ 742 w 6345202"/>
              <a:gd name="connsiteY13" fmla="*/ 2256167 h 8655613"/>
              <a:gd name="connsiteX14" fmla="*/ 87237 w 6345202"/>
              <a:gd name="connsiteY14" fmla="*/ 426342 h 8655613"/>
              <a:gd name="connsiteX0" fmla="*/ 87237 w 6345202"/>
              <a:gd name="connsiteY0" fmla="*/ 426342 h 8655613"/>
              <a:gd name="connsiteX1" fmla="*/ 538404 w 6345202"/>
              <a:gd name="connsiteY1" fmla="*/ 7658 h 8655613"/>
              <a:gd name="connsiteX2" fmla="*/ 3119328 w 6345202"/>
              <a:gd name="connsiteY2" fmla="*/ 3855 h 8655613"/>
              <a:gd name="connsiteX3" fmla="*/ 6014677 w 6345202"/>
              <a:gd name="connsiteY3" fmla="*/ 155217 h 8655613"/>
              <a:gd name="connsiteX4" fmla="*/ 6285802 w 6345202"/>
              <a:gd name="connsiteY4" fmla="*/ 426342 h 8655613"/>
              <a:gd name="connsiteX5" fmla="*/ 6343791 w 6345202"/>
              <a:gd name="connsiteY5" fmla="*/ 2188790 h 8655613"/>
              <a:gd name="connsiteX6" fmla="*/ 6238886 w 6345202"/>
              <a:gd name="connsiteY6" fmla="*/ 4266827 h 8655613"/>
              <a:gd name="connsiteX7" fmla="*/ 6295962 w 6345202"/>
              <a:gd name="connsiteY7" fmla="*/ 7960884 h 8655613"/>
              <a:gd name="connsiteX8" fmla="*/ 5760677 w 6345202"/>
              <a:gd name="connsiteY8" fmla="*/ 8567289 h 8655613"/>
              <a:gd name="connsiteX9" fmla="*/ 3213976 w 6345202"/>
              <a:gd name="connsiteY9" fmla="*/ 8639322 h 8655613"/>
              <a:gd name="connsiteX10" fmla="*/ 505682 w 6345202"/>
              <a:gd name="connsiteY10" fmla="*/ 8506329 h 8655613"/>
              <a:gd name="connsiteX11" fmla="*/ 141731 w 6345202"/>
              <a:gd name="connsiteY11" fmla="*/ 7857437 h 8655613"/>
              <a:gd name="connsiteX12" fmla="*/ 129956 w 6345202"/>
              <a:gd name="connsiteY12" fmla="*/ 5458319 h 8655613"/>
              <a:gd name="connsiteX13" fmla="*/ 742 w 6345202"/>
              <a:gd name="connsiteY13" fmla="*/ 2256167 h 8655613"/>
              <a:gd name="connsiteX14" fmla="*/ 87237 w 6345202"/>
              <a:gd name="connsiteY14" fmla="*/ 426342 h 8655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6345202" h="8655613">
                <a:moveTo>
                  <a:pt x="87237" y="426342"/>
                </a:moveTo>
                <a:cubicBezTo>
                  <a:pt x="155824" y="120365"/>
                  <a:pt x="388666" y="7658"/>
                  <a:pt x="538404" y="7658"/>
                </a:cubicBezTo>
                <a:cubicBezTo>
                  <a:pt x="1458726" y="93190"/>
                  <a:pt x="2259020" y="5123"/>
                  <a:pt x="3119328" y="3855"/>
                </a:cubicBezTo>
                <a:cubicBezTo>
                  <a:pt x="4075871" y="-23811"/>
                  <a:pt x="5049561" y="104763"/>
                  <a:pt x="6014677" y="155217"/>
                </a:cubicBezTo>
                <a:cubicBezTo>
                  <a:pt x="6164415" y="155217"/>
                  <a:pt x="6285802" y="276604"/>
                  <a:pt x="6285802" y="426342"/>
                </a:cubicBezTo>
                <a:cubicBezTo>
                  <a:pt x="6326216" y="765271"/>
                  <a:pt x="6351610" y="1548709"/>
                  <a:pt x="6343791" y="2188790"/>
                </a:cubicBezTo>
                <a:cubicBezTo>
                  <a:pt x="6335972" y="2828871"/>
                  <a:pt x="6328672" y="3266310"/>
                  <a:pt x="6238886" y="4266827"/>
                </a:cubicBezTo>
                <a:cubicBezTo>
                  <a:pt x="6240362" y="5594699"/>
                  <a:pt x="6294486" y="6633012"/>
                  <a:pt x="6295962" y="7960884"/>
                </a:cubicBezTo>
                <a:cubicBezTo>
                  <a:pt x="6306122" y="8339222"/>
                  <a:pt x="6225375" y="8613009"/>
                  <a:pt x="5760677" y="8567289"/>
                </a:cubicBezTo>
                <a:lnTo>
                  <a:pt x="3213976" y="8639322"/>
                </a:lnTo>
                <a:cubicBezTo>
                  <a:pt x="2429745" y="8706751"/>
                  <a:pt x="1289913" y="8545580"/>
                  <a:pt x="505682" y="8506329"/>
                </a:cubicBezTo>
                <a:cubicBezTo>
                  <a:pt x="81624" y="8521569"/>
                  <a:pt x="141731" y="8007175"/>
                  <a:pt x="141731" y="7857437"/>
                </a:cubicBezTo>
                <a:cubicBezTo>
                  <a:pt x="137498" y="6769710"/>
                  <a:pt x="134189" y="6546046"/>
                  <a:pt x="129956" y="5458319"/>
                </a:cubicBezTo>
                <a:cubicBezTo>
                  <a:pt x="117687" y="4500711"/>
                  <a:pt x="7862" y="3094830"/>
                  <a:pt x="742" y="2256167"/>
                </a:cubicBezTo>
                <a:cubicBezTo>
                  <a:pt x="-6378" y="1417504"/>
                  <a:pt x="38863" y="752437"/>
                  <a:pt x="87237" y="426342"/>
                </a:cubicBezTo>
                <a:close/>
              </a:path>
            </a:pathLst>
          </a:custGeom>
          <a:solidFill>
            <a:schemeClr val="bg1"/>
          </a:solidFill>
          <a:ln w="19050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2" name="사각형: 둥근 모서리 2">
            <a:extLst>
              <a:ext uri="{FF2B5EF4-FFF2-40B4-BE49-F238E27FC236}">
                <a16:creationId xmlns:a16="http://schemas.microsoft.com/office/drawing/2014/main" id="{E3AC87E1-2A6F-41DE-87D9-91019BD1FAF5}"/>
              </a:ext>
            </a:extLst>
          </p:cNvPr>
          <p:cNvSpPr/>
          <p:nvPr/>
        </p:nvSpPr>
        <p:spPr>
          <a:xfrm>
            <a:off x="191125" y="1089389"/>
            <a:ext cx="6385809" cy="8483097"/>
          </a:xfrm>
          <a:custGeom>
            <a:avLst/>
            <a:gdLst>
              <a:gd name="connsiteX0" fmla="*/ 0 w 6198565"/>
              <a:gd name="connsiteY0" fmla="*/ 271125 h 8366352"/>
              <a:gd name="connsiteX1" fmla="*/ 271125 w 6198565"/>
              <a:gd name="connsiteY1" fmla="*/ 0 h 8366352"/>
              <a:gd name="connsiteX2" fmla="*/ 5927440 w 6198565"/>
              <a:gd name="connsiteY2" fmla="*/ 0 h 8366352"/>
              <a:gd name="connsiteX3" fmla="*/ 6198565 w 6198565"/>
              <a:gd name="connsiteY3" fmla="*/ 271125 h 8366352"/>
              <a:gd name="connsiteX4" fmla="*/ 6198565 w 6198565"/>
              <a:gd name="connsiteY4" fmla="*/ 8095227 h 8366352"/>
              <a:gd name="connsiteX5" fmla="*/ 5927440 w 6198565"/>
              <a:gd name="connsiteY5" fmla="*/ 8366352 h 8366352"/>
              <a:gd name="connsiteX6" fmla="*/ 271125 w 6198565"/>
              <a:gd name="connsiteY6" fmla="*/ 8366352 h 8366352"/>
              <a:gd name="connsiteX7" fmla="*/ 0 w 6198565"/>
              <a:gd name="connsiteY7" fmla="*/ 8095227 h 8366352"/>
              <a:gd name="connsiteX8" fmla="*/ 0 w 6198565"/>
              <a:gd name="connsiteY8" fmla="*/ 271125 h 8366352"/>
              <a:gd name="connsiteX0" fmla="*/ 0 w 6198565"/>
              <a:gd name="connsiteY0" fmla="*/ 271125 h 8366352"/>
              <a:gd name="connsiteX1" fmla="*/ 271125 w 6198565"/>
              <a:gd name="connsiteY1" fmla="*/ 0 h 8366352"/>
              <a:gd name="connsiteX2" fmla="*/ 5927440 w 6198565"/>
              <a:gd name="connsiteY2" fmla="*/ 0 h 8366352"/>
              <a:gd name="connsiteX3" fmla="*/ 6198565 w 6198565"/>
              <a:gd name="connsiteY3" fmla="*/ 271125 h 8366352"/>
              <a:gd name="connsiteX4" fmla="*/ 6194136 w 6198565"/>
              <a:gd name="connsiteY4" fmla="*/ 4111610 h 8366352"/>
              <a:gd name="connsiteX5" fmla="*/ 6198565 w 6198565"/>
              <a:gd name="connsiteY5" fmla="*/ 8095227 h 8366352"/>
              <a:gd name="connsiteX6" fmla="*/ 5927440 w 6198565"/>
              <a:gd name="connsiteY6" fmla="*/ 8366352 h 8366352"/>
              <a:gd name="connsiteX7" fmla="*/ 271125 w 6198565"/>
              <a:gd name="connsiteY7" fmla="*/ 8366352 h 8366352"/>
              <a:gd name="connsiteX8" fmla="*/ 0 w 6198565"/>
              <a:gd name="connsiteY8" fmla="*/ 8095227 h 8366352"/>
              <a:gd name="connsiteX9" fmla="*/ 0 w 6198565"/>
              <a:gd name="connsiteY9" fmla="*/ 271125 h 8366352"/>
              <a:gd name="connsiteX0" fmla="*/ 12700 w 6211265"/>
              <a:gd name="connsiteY0" fmla="*/ 271125 h 8366352"/>
              <a:gd name="connsiteX1" fmla="*/ 283825 w 6211265"/>
              <a:gd name="connsiteY1" fmla="*/ 0 h 8366352"/>
              <a:gd name="connsiteX2" fmla="*/ 5940140 w 6211265"/>
              <a:gd name="connsiteY2" fmla="*/ 0 h 8366352"/>
              <a:gd name="connsiteX3" fmla="*/ 6211265 w 6211265"/>
              <a:gd name="connsiteY3" fmla="*/ 271125 h 8366352"/>
              <a:gd name="connsiteX4" fmla="*/ 6206836 w 6211265"/>
              <a:gd name="connsiteY4" fmla="*/ 4111610 h 8366352"/>
              <a:gd name="connsiteX5" fmla="*/ 6211265 w 6211265"/>
              <a:gd name="connsiteY5" fmla="*/ 8095227 h 8366352"/>
              <a:gd name="connsiteX6" fmla="*/ 5940140 w 6211265"/>
              <a:gd name="connsiteY6" fmla="*/ 8366352 h 8366352"/>
              <a:gd name="connsiteX7" fmla="*/ 283825 w 6211265"/>
              <a:gd name="connsiteY7" fmla="*/ 8366352 h 8366352"/>
              <a:gd name="connsiteX8" fmla="*/ 12700 w 6211265"/>
              <a:gd name="connsiteY8" fmla="*/ 8095227 h 8366352"/>
              <a:gd name="connsiteX9" fmla="*/ 0 w 6211265"/>
              <a:gd name="connsiteY9" fmla="*/ 4832047 h 8366352"/>
              <a:gd name="connsiteX10" fmla="*/ 12700 w 6211265"/>
              <a:gd name="connsiteY10" fmla="*/ 271125 h 8366352"/>
              <a:gd name="connsiteX0" fmla="*/ 12700 w 6211265"/>
              <a:gd name="connsiteY0" fmla="*/ 271125 h 8366352"/>
              <a:gd name="connsiteX1" fmla="*/ 283825 w 6211265"/>
              <a:gd name="connsiteY1" fmla="*/ 0 h 8366352"/>
              <a:gd name="connsiteX2" fmla="*/ 5940140 w 6211265"/>
              <a:gd name="connsiteY2" fmla="*/ 0 h 8366352"/>
              <a:gd name="connsiteX3" fmla="*/ 6211265 w 6211265"/>
              <a:gd name="connsiteY3" fmla="*/ 271125 h 8366352"/>
              <a:gd name="connsiteX4" fmla="*/ 6123709 w 6211265"/>
              <a:gd name="connsiteY4" fmla="*/ 4111610 h 8366352"/>
              <a:gd name="connsiteX5" fmla="*/ 6211265 w 6211265"/>
              <a:gd name="connsiteY5" fmla="*/ 8095227 h 8366352"/>
              <a:gd name="connsiteX6" fmla="*/ 5940140 w 6211265"/>
              <a:gd name="connsiteY6" fmla="*/ 8366352 h 8366352"/>
              <a:gd name="connsiteX7" fmla="*/ 283825 w 6211265"/>
              <a:gd name="connsiteY7" fmla="*/ 8366352 h 8366352"/>
              <a:gd name="connsiteX8" fmla="*/ 12700 w 6211265"/>
              <a:gd name="connsiteY8" fmla="*/ 8095227 h 8366352"/>
              <a:gd name="connsiteX9" fmla="*/ 0 w 6211265"/>
              <a:gd name="connsiteY9" fmla="*/ 4832047 h 8366352"/>
              <a:gd name="connsiteX10" fmla="*/ 12700 w 6211265"/>
              <a:gd name="connsiteY10" fmla="*/ 271125 h 8366352"/>
              <a:gd name="connsiteX0" fmla="*/ 141 w 6198706"/>
              <a:gd name="connsiteY0" fmla="*/ 271125 h 8366352"/>
              <a:gd name="connsiteX1" fmla="*/ 271266 w 6198706"/>
              <a:gd name="connsiteY1" fmla="*/ 0 h 8366352"/>
              <a:gd name="connsiteX2" fmla="*/ 5927581 w 6198706"/>
              <a:gd name="connsiteY2" fmla="*/ 0 h 8366352"/>
              <a:gd name="connsiteX3" fmla="*/ 6198706 w 6198706"/>
              <a:gd name="connsiteY3" fmla="*/ 271125 h 8366352"/>
              <a:gd name="connsiteX4" fmla="*/ 6111150 w 6198706"/>
              <a:gd name="connsiteY4" fmla="*/ 4111610 h 8366352"/>
              <a:gd name="connsiteX5" fmla="*/ 6198706 w 6198706"/>
              <a:gd name="connsiteY5" fmla="*/ 8095227 h 8366352"/>
              <a:gd name="connsiteX6" fmla="*/ 5927581 w 6198706"/>
              <a:gd name="connsiteY6" fmla="*/ 8366352 h 8366352"/>
              <a:gd name="connsiteX7" fmla="*/ 271266 w 6198706"/>
              <a:gd name="connsiteY7" fmla="*/ 8366352 h 8366352"/>
              <a:gd name="connsiteX8" fmla="*/ 141 w 6198706"/>
              <a:gd name="connsiteY8" fmla="*/ 8095227 h 8366352"/>
              <a:gd name="connsiteX9" fmla="*/ 84423 w 6198706"/>
              <a:gd name="connsiteY9" fmla="*/ 5303102 h 8366352"/>
              <a:gd name="connsiteX10" fmla="*/ 141 w 6198706"/>
              <a:gd name="connsiteY10" fmla="*/ 271125 h 8366352"/>
              <a:gd name="connsiteX0" fmla="*/ 141 w 6198706"/>
              <a:gd name="connsiteY0" fmla="*/ 271125 h 8366352"/>
              <a:gd name="connsiteX1" fmla="*/ 271266 w 6198706"/>
              <a:gd name="connsiteY1" fmla="*/ 0 h 8366352"/>
              <a:gd name="connsiteX2" fmla="*/ 5927581 w 6198706"/>
              <a:gd name="connsiteY2" fmla="*/ 0 h 8366352"/>
              <a:gd name="connsiteX3" fmla="*/ 6198706 w 6198706"/>
              <a:gd name="connsiteY3" fmla="*/ 271125 h 8366352"/>
              <a:gd name="connsiteX4" fmla="*/ 6111150 w 6198706"/>
              <a:gd name="connsiteY4" fmla="*/ 4111610 h 8366352"/>
              <a:gd name="connsiteX5" fmla="*/ 6198706 w 6198706"/>
              <a:gd name="connsiteY5" fmla="*/ 8095227 h 8366352"/>
              <a:gd name="connsiteX6" fmla="*/ 5927581 w 6198706"/>
              <a:gd name="connsiteY6" fmla="*/ 8366352 h 8366352"/>
              <a:gd name="connsiteX7" fmla="*/ 271266 w 6198706"/>
              <a:gd name="connsiteY7" fmla="*/ 8366352 h 8366352"/>
              <a:gd name="connsiteX8" fmla="*/ 13995 w 6198706"/>
              <a:gd name="connsiteY8" fmla="*/ 7707300 h 8366352"/>
              <a:gd name="connsiteX9" fmla="*/ 84423 w 6198706"/>
              <a:gd name="connsiteY9" fmla="*/ 5303102 h 8366352"/>
              <a:gd name="connsiteX10" fmla="*/ 141 w 6198706"/>
              <a:gd name="connsiteY10" fmla="*/ 271125 h 8366352"/>
              <a:gd name="connsiteX0" fmla="*/ 249 w 6198814"/>
              <a:gd name="connsiteY0" fmla="*/ 271125 h 8366352"/>
              <a:gd name="connsiteX1" fmla="*/ 271374 w 6198814"/>
              <a:gd name="connsiteY1" fmla="*/ 0 h 8366352"/>
              <a:gd name="connsiteX2" fmla="*/ 5927689 w 6198814"/>
              <a:gd name="connsiteY2" fmla="*/ 0 h 8366352"/>
              <a:gd name="connsiteX3" fmla="*/ 6198814 w 6198814"/>
              <a:gd name="connsiteY3" fmla="*/ 271125 h 8366352"/>
              <a:gd name="connsiteX4" fmla="*/ 6111258 w 6198814"/>
              <a:gd name="connsiteY4" fmla="*/ 4111610 h 8366352"/>
              <a:gd name="connsiteX5" fmla="*/ 6198814 w 6198814"/>
              <a:gd name="connsiteY5" fmla="*/ 8095227 h 8366352"/>
              <a:gd name="connsiteX6" fmla="*/ 5927689 w 6198814"/>
              <a:gd name="connsiteY6" fmla="*/ 8366352 h 8366352"/>
              <a:gd name="connsiteX7" fmla="*/ 271374 w 6198814"/>
              <a:gd name="connsiteY7" fmla="*/ 8366352 h 8366352"/>
              <a:gd name="connsiteX8" fmla="*/ 14103 w 6198814"/>
              <a:gd name="connsiteY8" fmla="*/ 7707300 h 8366352"/>
              <a:gd name="connsiteX9" fmla="*/ 42968 w 6198814"/>
              <a:gd name="connsiteY9" fmla="*/ 5303102 h 8366352"/>
              <a:gd name="connsiteX10" fmla="*/ 249 w 6198814"/>
              <a:gd name="connsiteY10" fmla="*/ 271125 h 8366352"/>
              <a:gd name="connsiteX0" fmla="*/ 249 w 6198814"/>
              <a:gd name="connsiteY0" fmla="*/ 271125 h 8366352"/>
              <a:gd name="connsiteX1" fmla="*/ 271374 w 6198814"/>
              <a:gd name="connsiteY1" fmla="*/ 0 h 8366352"/>
              <a:gd name="connsiteX2" fmla="*/ 5927689 w 6198814"/>
              <a:gd name="connsiteY2" fmla="*/ 0 h 8366352"/>
              <a:gd name="connsiteX3" fmla="*/ 6198814 w 6198814"/>
              <a:gd name="connsiteY3" fmla="*/ 271125 h 8366352"/>
              <a:gd name="connsiteX4" fmla="*/ 6111258 w 6198814"/>
              <a:gd name="connsiteY4" fmla="*/ 4111610 h 8366352"/>
              <a:gd name="connsiteX5" fmla="*/ 6198814 w 6198814"/>
              <a:gd name="connsiteY5" fmla="*/ 8095227 h 8366352"/>
              <a:gd name="connsiteX6" fmla="*/ 5927689 w 6198814"/>
              <a:gd name="connsiteY6" fmla="*/ 8366352 h 8366352"/>
              <a:gd name="connsiteX7" fmla="*/ 418694 w 6198814"/>
              <a:gd name="connsiteY7" fmla="*/ 8351112 h 8366352"/>
              <a:gd name="connsiteX8" fmla="*/ 14103 w 6198814"/>
              <a:gd name="connsiteY8" fmla="*/ 7707300 h 8366352"/>
              <a:gd name="connsiteX9" fmla="*/ 42968 w 6198814"/>
              <a:gd name="connsiteY9" fmla="*/ 5303102 h 8366352"/>
              <a:gd name="connsiteX10" fmla="*/ 249 w 6198814"/>
              <a:gd name="connsiteY10" fmla="*/ 271125 h 8366352"/>
              <a:gd name="connsiteX0" fmla="*/ 249 w 6198814"/>
              <a:gd name="connsiteY0" fmla="*/ 271125 h 8366352"/>
              <a:gd name="connsiteX1" fmla="*/ 271374 w 6198814"/>
              <a:gd name="connsiteY1" fmla="*/ 0 h 8366352"/>
              <a:gd name="connsiteX2" fmla="*/ 5927689 w 6198814"/>
              <a:gd name="connsiteY2" fmla="*/ 0 h 8366352"/>
              <a:gd name="connsiteX3" fmla="*/ 6198814 w 6198814"/>
              <a:gd name="connsiteY3" fmla="*/ 271125 h 8366352"/>
              <a:gd name="connsiteX4" fmla="*/ 6111258 w 6198814"/>
              <a:gd name="connsiteY4" fmla="*/ 4111610 h 8366352"/>
              <a:gd name="connsiteX5" fmla="*/ 6198814 w 6198814"/>
              <a:gd name="connsiteY5" fmla="*/ 8095227 h 8366352"/>
              <a:gd name="connsiteX6" fmla="*/ 5927689 w 6198814"/>
              <a:gd name="connsiteY6" fmla="*/ 8366352 h 8366352"/>
              <a:gd name="connsiteX7" fmla="*/ 418694 w 6198814"/>
              <a:gd name="connsiteY7" fmla="*/ 8351112 h 8366352"/>
              <a:gd name="connsiteX8" fmla="*/ 14103 w 6198814"/>
              <a:gd name="connsiteY8" fmla="*/ 7707300 h 8366352"/>
              <a:gd name="connsiteX9" fmla="*/ 42968 w 6198814"/>
              <a:gd name="connsiteY9" fmla="*/ 5303102 h 8366352"/>
              <a:gd name="connsiteX10" fmla="*/ 249 w 6198814"/>
              <a:gd name="connsiteY10" fmla="*/ 271125 h 8366352"/>
              <a:gd name="connsiteX0" fmla="*/ 249 w 6198814"/>
              <a:gd name="connsiteY0" fmla="*/ 271125 h 8366352"/>
              <a:gd name="connsiteX1" fmla="*/ 271374 w 6198814"/>
              <a:gd name="connsiteY1" fmla="*/ 0 h 8366352"/>
              <a:gd name="connsiteX2" fmla="*/ 5927689 w 6198814"/>
              <a:gd name="connsiteY2" fmla="*/ 0 h 8366352"/>
              <a:gd name="connsiteX3" fmla="*/ 6198814 w 6198814"/>
              <a:gd name="connsiteY3" fmla="*/ 271125 h 8366352"/>
              <a:gd name="connsiteX4" fmla="*/ 6111258 w 6198814"/>
              <a:gd name="connsiteY4" fmla="*/ 4111610 h 8366352"/>
              <a:gd name="connsiteX5" fmla="*/ 6198814 w 6198814"/>
              <a:gd name="connsiteY5" fmla="*/ 8095227 h 8366352"/>
              <a:gd name="connsiteX6" fmla="*/ 5927689 w 6198814"/>
              <a:gd name="connsiteY6" fmla="*/ 8366352 h 8366352"/>
              <a:gd name="connsiteX7" fmla="*/ 418694 w 6198814"/>
              <a:gd name="connsiteY7" fmla="*/ 8351112 h 8366352"/>
              <a:gd name="connsiteX8" fmla="*/ 54743 w 6198814"/>
              <a:gd name="connsiteY8" fmla="*/ 7702220 h 8366352"/>
              <a:gd name="connsiteX9" fmla="*/ 42968 w 6198814"/>
              <a:gd name="connsiteY9" fmla="*/ 5303102 h 8366352"/>
              <a:gd name="connsiteX10" fmla="*/ 249 w 6198814"/>
              <a:gd name="connsiteY10" fmla="*/ 271125 h 8366352"/>
              <a:gd name="connsiteX0" fmla="*/ 249 w 6198814"/>
              <a:gd name="connsiteY0" fmla="*/ 271125 h 8366352"/>
              <a:gd name="connsiteX1" fmla="*/ 271374 w 6198814"/>
              <a:gd name="connsiteY1" fmla="*/ 0 h 8366352"/>
              <a:gd name="connsiteX2" fmla="*/ 5927689 w 6198814"/>
              <a:gd name="connsiteY2" fmla="*/ 0 h 8366352"/>
              <a:gd name="connsiteX3" fmla="*/ 6198814 w 6198814"/>
              <a:gd name="connsiteY3" fmla="*/ 271125 h 8366352"/>
              <a:gd name="connsiteX4" fmla="*/ 6111258 w 6198814"/>
              <a:gd name="connsiteY4" fmla="*/ 4111610 h 8366352"/>
              <a:gd name="connsiteX5" fmla="*/ 6198814 w 6198814"/>
              <a:gd name="connsiteY5" fmla="*/ 8095227 h 8366352"/>
              <a:gd name="connsiteX6" fmla="*/ 5927689 w 6198814"/>
              <a:gd name="connsiteY6" fmla="*/ 8366352 h 8366352"/>
              <a:gd name="connsiteX7" fmla="*/ 2771388 w 6198814"/>
              <a:gd name="connsiteY7" fmla="*/ 8346945 h 8366352"/>
              <a:gd name="connsiteX8" fmla="*/ 418694 w 6198814"/>
              <a:gd name="connsiteY8" fmla="*/ 8351112 h 8366352"/>
              <a:gd name="connsiteX9" fmla="*/ 54743 w 6198814"/>
              <a:gd name="connsiteY9" fmla="*/ 7702220 h 8366352"/>
              <a:gd name="connsiteX10" fmla="*/ 42968 w 6198814"/>
              <a:gd name="connsiteY10" fmla="*/ 5303102 h 8366352"/>
              <a:gd name="connsiteX11" fmla="*/ 249 w 6198814"/>
              <a:gd name="connsiteY11" fmla="*/ 271125 h 8366352"/>
              <a:gd name="connsiteX0" fmla="*/ 249 w 6198814"/>
              <a:gd name="connsiteY0" fmla="*/ 271125 h 8468865"/>
              <a:gd name="connsiteX1" fmla="*/ 271374 w 6198814"/>
              <a:gd name="connsiteY1" fmla="*/ 0 h 8468865"/>
              <a:gd name="connsiteX2" fmla="*/ 5927689 w 6198814"/>
              <a:gd name="connsiteY2" fmla="*/ 0 h 8468865"/>
              <a:gd name="connsiteX3" fmla="*/ 6198814 w 6198814"/>
              <a:gd name="connsiteY3" fmla="*/ 271125 h 8468865"/>
              <a:gd name="connsiteX4" fmla="*/ 6111258 w 6198814"/>
              <a:gd name="connsiteY4" fmla="*/ 4111610 h 8468865"/>
              <a:gd name="connsiteX5" fmla="*/ 6198814 w 6198814"/>
              <a:gd name="connsiteY5" fmla="*/ 8095227 h 8468865"/>
              <a:gd name="connsiteX6" fmla="*/ 5927689 w 6198814"/>
              <a:gd name="connsiteY6" fmla="*/ 8366352 h 8468865"/>
              <a:gd name="connsiteX7" fmla="*/ 2771388 w 6198814"/>
              <a:gd name="connsiteY7" fmla="*/ 8468865 h 8468865"/>
              <a:gd name="connsiteX8" fmla="*/ 418694 w 6198814"/>
              <a:gd name="connsiteY8" fmla="*/ 8351112 h 8468865"/>
              <a:gd name="connsiteX9" fmla="*/ 54743 w 6198814"/>
              <a:gd name="connsiteY9" fmla="*/ 7702220 h 8468865"/>
              <a:gd name="connsiteX10" fmla="*/ 42968 w 6198814"/>
              <a:gd name="connsiteY10" fmla="*/ 5303102 h 8468865"/>
              <a:gd name="connsiteX11" fmla="*/ 249 w 6198814"/>
              <a:gd name="connsiteY11" fmla="*/ 271125 h 8468865"/>
              <a:gd name="connsiteX0" fmla="*/ 249 w 6198814"/>
              <a:gd name="connsiteY0" fmla="*/ 271125 h 8468865"/>
              <a:gd name="connsiteX1" fmla="*/ 271374 w 6198814"/>
              <a:gd name="connsiteY1" fmla="*/ 0 h 8468865"/>
              <a:gd name="connsiteX2" fmla="*/ 5927689 w 6198814"/>
              <a:gd name="connsiteY2" fmla="*/ 0 h 8468865"/>
              <a:gd name="connsiteX3" fmla="*/ 6198814 w 6198814"/>
              <a:gd name="connsiteY3" fmla="*/ 271125 h 8468865"/>
              <a:gd name="connsiteX4" fmla="*/ 6111258 w 6198814"/>
              <a:gd name="connsiteY4" fmla="*/ 4111610 h 8468865"/>
              <a:gd name="connsiteX5" fmla="*/ 6198814 w 6198814"/>
              <a:gd name="connsiteY5" fmla="*/ 8095227 h 8468865"/>
              <a:gd name="connsiteX6" fmla="*/ 5927689 w 6198814"/>
              <a:gd name="connsiteY6" fmla="*/ 8366352 h 8468865"/>
              <a:gd name="connsiteX7" fmla="*/ 2771388 w 6198814"/>
              <a:gd name="connsiteY7" fmla="*/ 8468865 h 8468865"/>
              <a:gd name="connsiteX8" fmla="*/ 418694 w 6198814"/>
              <a:gd name="connsiteY8" fmla="*/ 8351112 h 8468865"/>
              <a:gd name="connsiteX9" fmla="*/ 54743 w 6198814"/>
              <a:gd name="connsiteY9" fmla="*/ 7702220 h 8468865"/>
              <a:gd name="connsiteX10" fmla="*/ 42968 w 6198814"/>
              <a:gd name="connsiteY10" fmla="*/ 5303102 h 8468865"/>
              <a:gd name="connsiteX11" fmla="*/ 249 w 6198814"/>
              <a:gd name="connsiteY11" fmla="*/ 271125 h 8468865"/>
              <a:gd name="connsiteX0" fmla="*/ 249 w 6198814"/>
              <a:gd name="connsiteY0" fmla="*/ 271125 h 8486409"/>
              <a:gd name="connsiteX1" fmla="*/ 271374 w 6198814"/>
              <a:gd name="connsiteY1" fmla="*/ 0 h 8486409"/>
              <a:gd name="connsiteX2" fmla="*/ 5927689 w 6198814"/>
              <a:gd name="connsiteY2" fmla="*/ 0 h 8486409"/>
              <a:gd name="connsiteX3" fmla="*/ 6198814 w 6198814"/>
              <a:gd name="connsiteY3" fmla="*/ 271125 h 8486409"/>
              <a:gd name="connsiteX4" fmla="*/ 6111258 w 6198814"/>
              <a:gd name="connsiteY4" fmla="*/ 4111610 h 8486409"/>
              <a:gd name="connsiteX5" fmla="*/ 6198814 w 6198814"/>
              <a:gd name="connsiteY5" fmla="*/ 8095227 h 8486409"/>
              <a:gd name="connsiteX6" fmla="*/ 5927689 w 6198814"/>
              <a:gd name="connsiteY6" fmla="*/ 8366352 h 8486409"/>
              <a:gd name="connsiteX7" fmla="*/ 2771388 w 6198814"/>
              <a:gd name="connsiteY7" fmla="*/ 8468865 h 8486409"/>
              <a:gd name="connsiteX8" fmla="*/ 418694 w 6198814"/>
              <a:gd name="connsiteY8" fmla="*/ 8351112 h 8486409"/>
              <a:gd name="connsiteX9" fmla="*/ 54743 w 6198814"/>
              <a:gd name="connsiteY9" fmla="*/ 7702220 h 8486409"/>
              <a:gd name="connsiteX10" fmla="*/ 42968 w 6198814"/>
              <a:gd name="connsiteY10" fmla="*/ 5303102 h 8486409"/>
              <a:gd name="connsiteX11" fmla="*/ 249 w 6198814"/>
              <a:gd name="connsiteY11" fmla="*/ 271125 h 8486409"/>
              <a:gd name="connsiteX0" fmla="*/ 249 w 6198814"/>
              <a:gd name="connsiteY0" fmla="*/ 271125 h 8500396"/>
              <a:gd name="connsiteX1" fmla="*/ 271374 w 6198814"/>
              <a:gd name="connsiteY1" fmla="*/ 0 h 8500396"/>
              <a:gd name="connsiteX2" fmla="*/ 5927689 w 6198814"/>
              <a:gd name="connsiteY2" fmla="*/ 0 h 8500396"/>
              <a:gd name="connsiteX3" fmla="*/ 6198814 w 6198814"/>
              <a:gd name="connsiteY3" fmla="*/ 271125 h 8500396"/>
              <a:gd name="connsiteX4" fmla="*/ 6111258 w 6198814"/>
              <a:gd name="connsiteY4" fmla="*/ 4111610 h 8500396"/>
              <a:gd name="connsiteX5" fmla="*/ 6198814 w 6198814"/>
              <a:gd name="connsiteY5" fmla="*/ 8095227 h 8500396"/>
              <a:gd name="connsiteX6" fmla="*/ 5927689 w 6198814"/>
              <a:gd name="connsiteY6" fmla="*/ 8366352 h 8500396"/>
              <a:gd name="connsiteX7" fmla="*/ 3126988 w 6198814"/>
              <a:gd name="connsiteY7" fmla="*/ 8484105 h 8500396"/>
              <a:gd name="connsiteX8" fmla="*/ 418694 w 6198814"/>
              <a:gd name="connsiteY8" fmla="*/ 8351112 h 8500396"/>
              <a:gd name="connsiteX9" fmla="*/ 54743 w 6198814"/>
              <a:gd name="connsiteY9" fmla="*/ 7702220 h 8500396"/>
              <a:gd name="connsiteX10" fmla="*/ 42968 w 6198814"/>
              <a:gd name="connsiteY10" fmla="*/ 5303102 h 8500396"/>
              <a:gd name="connsiteX11" fmla="*/ 249 w 6198814"/>
              <a:gd name="connsiteY11" fmla="*/ 271125 h 8500396"/>
              <a:gd name="connsiteX0" fmla="*/ 249 w 6198814"/>
              <a:gd name="connsiteY0" fmla="*/ 271125 h 8500396"/>
              <a:gd name="connsiteX1" fmla="*/ 271374 w 6198814"/>
              <a:gd name="connsiteY1" fmla="*/ 0 h 8500396"/>
              <a:gd name="connsiteX2" fmla="*/ 5927689 w 6198814"/>
              <a:gd name="connsiteY2" fmla="*/ 0 h 8500396"/>
              <a:gd name="connsiteX3" fmla="*/ 6198814 w 6198814"/>
              <a:gd name="connsiteY3" fmla="*/ 271125 h 8500396"/>
              <a:gd name="connsiteX4" fmla="*/ 6111258 w 6198814"/>
              <a:gd name="connsiteY4" fmla="*/ 4111610 h 8500396"/>
              <a:gd name="connsiteX5" fmla="*/ 6198814 w 6198814"/>
              <a:gd name="connsiteY5" fmla="*/ 8095227 h 8500396"/>
              <a:gd name="connsiteX6" fmla="*/ 5673689 w 6198814"/>
              <a:gd name="connsiteY6" fmla="*/ 8412072 h 8500396"/>
              <a:gd name="connsiteX7" fmla="*/ 3126988 w 6198814"/>
              <a:gd name="connsiteY7" fmla="*/ 8484105 h 8500396"/>
              <a:gd name="connsiteX8" fmla="*/ 418694 w 6198814"/>
              <a:gd name="connsiteY8" fmla="*/ 8351112 h 8500396"/>
              <a:gd name="connsiteX9" fmla="*/ 54743 w 6198814"/>
              <a:gd name="connsiteY9" fmla="*/ 7702220 h 8500396"/>
              <a:gd name="connsiteX10" fmla="*/ 42968 w 6198814"/>
              <a:gd name="connsiteY10" fmla="*/ 5303102 h 8500396"/>
              <a:gd name="connsiteX11" fmla="*/ 249 w 6198814"/>
              <a:gd name="connsiteY11" fmla="*/ 271125 h 8500396"/>
              <a:gd name="connsiteX0" fmla="*/ 249 w 6198814"/>
              <a:gd name="connsiteY0" fmla="*/ 271125 h 8500396"/>
              <a:gd name="connsiteX1" fmla="*/ 271374 w 6198814"/>
              <a:gd name="connsiteY1" fmla="*/ 0 h 8500396"/>
              <a:gd name="connsiteX2" fmla="*/ 5927689 w 6198814"/>
              <a:gd name="connsiteY2" fmla="*/ 0 h 8500396"/>
              <a:gd name="connsiteX3" fmla="*/ 6198814 w 6198814"/>
              <a:gd name="connsiteY3" fmla="*/ 271125 h 8500396"/>
              <a:gd name="connsiteX4" fmla="*/ 6111258 w 6198814"/>
              <a:gd name="connsiteY4" fmla="*/ 4111610 h 8500396"/>
              <a:gd name="connsiteX5" fmla="*/ 6198814 w 6198814"/>
              <a:gd name="connsiteY5" fmla="*/ 8095227 h 8500396"/>
              <a:gd name="connsiteX6" fmla="*/ 5673689 w 6198814"/>
              <a:gd name="connsiteY6" fmla="*/ 8412072 h 8500396"/>
              <a:gd name="connsiteX7" fmla="*/ 3126988 w 6198814"/>
              <a:gd name="connsiteY7" fmla="*/ 8484105 h 8500396"/>
              <a:gd name="connsiteX8" fmla="*/ 418694 w 6198814"/>
              <a:gd name="connsiteY8" fmla="*/ 8351112 h 8500396"/>
              <a:gd name="connsiteX9" fmla="*/ 54743 w 6198814"/>
              <a:gd name="connsiteY9" fmla="*/ 7702220 h 8500396"/>
              <a:gd name="connsiteX10" fmla="*/ 42968 w 6198814"/>
              <a:gd name="connsiteY10" fmla="*/ 5303102 h 8500396"/>
              <a:gd name="connsiteX11" fmla="*/ 249 w 6198814"/>
              <a:gd name="connsiteY11" fmla="*/ 271125 h 8500396"/>
              <a:gd name="connsiteX0" fmla="*/ 249 w 6198814"/>
              <a:gd name="connsiteY0" fmla="*/ 271125 h 8500396"/>
              <a:gd name="connsiteX1" fmla="*/ 271374 w 6198814"/>
              <a:gd name="connsiteY1" fmla="*/ 0 h 8500396"/>
              <a:gd name="connsiteX2" fmla="*/ 5927689 w 6198814"/>
              <a:gd name="connsiteY2" fmla="*/ 0 h 8500396"/>
              <a:gd name="connsiteX3" fmla="*/ 6198814 w 6198814"/>
              <a:gd name="connsiteY3" fmla="*/ 271125 h 8500396"/>
              <a:gd name="connsiteX4" fmla="*/ 6111258 w 6198814"/>
              <a:gd name="connsiteY4" fmla="*/ 4111610 h 8500396"/>
              <a:gd name="connsiteX5" fmla="*/ 6198814 w 6198814"/>
              <a:gd name="connsiteY5" fmla="*/ 8095227 h 8500396"/>
              <a:gd name="connsiteX6" fmla="*/ 5673689 w 6198814"/>
              <a:gd name="connsiteY6" fmla="*/ 8412072 h 8500396"/>
              <a:gd name="connsiteX7" fmla="*/ 3126988 w 6198814"/>
              <a:gd name="connsiteY7" fmla="*/ 8484105 h 8500396"/>
              <a:gd name="connsiteX8" fmla="*/ 418694 w 6198814"/>
              <a:gd name="connsiteY8" fmla="*/ 8351112 h 8500396"/>
              <a:gd name="connsiteX9" fmla="*/ 54743 w 6198814"/>
              <a:gd name="connsiteY9" fmla="*/ 7702220 h 8500396"/>
              <a:gd name="connsiteX10" fmla="*/ 42968 w 6198814"/>
              <a:gd name="connsiteY10" fmla="*/ 5303102 h 8500396"/>
              <a:gd name="connsiteX11" fmla="*/ 249 w 6198814"/>
              <a:gd name="connsiteY11" fmla="*/ 271125 h 8500396"/>
              <a:gd name="connsiteX0" fmla="*/ 249 w 6198814"/>
              <a:gd name="connsiteY0" fmla="*/ 271125 h 8500396"/>
              <a:gd name="connsiteX1" fmla="*/ 271374 w 6198814"/>
              <a:gd name="connsiteY1" fmla="*/ 0 h 8500396"/>
              <a:gd name="connsiteX2" fmla="*/ 5927689 w 6198814"/>
              <a:gd name="connsiteY2" fmla="*/ 0 h 8500396"/>
              <a:gd name="connsiteX3" fmla="*/ 6198814 w 6198814"/>
              <a:gd name="connsiteY3" fmla="*/ 271125 h 8500396"/>
              <a:gd name="connsiteX4" fmla="*/ 6111258 w 6198814"/>
              <a:gd name="connsiteY4" fmla="*/ 4111610 h 8500396"/>
              <a:gd name="connsiteX5" fmla="*/ 6183574 w 6198814"/>
              <a:gd name="connsiteY5" fmla="*/ 7800587 h 8500396"/>
              <a:gd name="connsiteX6" fmla="*/ 5673689 w 6198814"/>
              <a:gd name="connsiteY6" fmla="*/ 8412072 h 8500396"/>
              <a:gd name="connsiteX7" fmla="*/ 3126988 w 6198814"/>
              <a:gd name="connsiteY7" fmla="*/ 8484105 h 8500396"/>
              <a:gd name="connsiteX8" fmla="*/ 418694 w 6198814"/>
              <a:gd name="connsiteY8" fmla="*/ 8351112 h 8500396"/>
              <a:gd name="connsiteX9" fmla="*/ 54743 w 6198814"/>
              <a:gd name="connsiteY9" fmla="*/ 7702220 h 8500396"/>
              <a:gd name="connsiteX10" fmla="*/ 42968 w 6198814"/>
              <a:gd name="connsiteY10" fmla="*/ 5303102 h 8500396"/>
              <a:gd name="connsiteX11" fmla="*/ 249 w 6198814"/>
              <a:gd name="connsiteY11" fmla="*/ 271125 h 8500396"/>
              <a:gd name="connsiteX0" fmla="*/ 249 w 6208974"/>
              <a:gd name="connsiteY0" fmla="*/ 271125 h 8500396"/>
              <a:gd name="connsiteX1" fmla="*/ 271374 w 6208974"/>
              <a:gd name="connsiteY1" fmla="*/ 0 h 8500396"/>
              <a:gd name="connsiteX2" fmla="*/ 5927689 w 6208974"/>
              <a:gd name="connsiteY2" fmla="*/ 0 h 8500396"/>
              <a:gd name="connsiteX3" fmla="*/ 6198814 w 6208974"/>
              <a:gd name="connsiteY3" fmla="*/ 271125 h 8500396"/>
              <a:gd name="connsiteX4" fmla="*/ 6111258 w 6208974"/>
              <a:gd name="connsiteY4" fmla="*/ 4111610 h 8500396"/>
              <a:gd name="connsiteX5" fmla="*/ 6208974 w 6208974"/>
              <a:gd name="connsiteY5" fmla="*/ 7805667 h 8500396"/>
              <a:gd name="connsiteX6" fmla="*/ 5673689 w 6208974"/>
              <a:gd name="connsiteY6" fmla="*/ 8412072 h 8500396"/>
              <a:gd name="connsiteX7" fmla="*/ 3126988 w 6208974"/>
              <a:gd name="connsiteY7" fmla="*/ 8484105 h 8500396"/>
              <a:gd name="connsiteX8" fmla="*/ 418694 w 6208974"/>
              <a:gd name="connsiteY8" fmla="*/ 8351112 h 8500396"/>
              <a:gd name="connsiteX9" fmla="*/ 54743 w 6208974"/>
              <a:gd name="connsiteY9" fmla="*/ 7702220 h 8500396"/>
              <a:gd name="connsiteX10" fmla="*/ 42968 w 6208974"/>
              <a:gd name="connsiteY10" fmla="*/ 5303102 h 8500396"/>
              <a:gd name="connsiteX11" fmla="*/ 249 w 6208974"/>
              <a:gd name="connsiteY11" fmla="*/ 271125 h 8500396"/>
              <a:gd name="connsiteX0" fmla="*/ 249 w 6219718"/>
              <a:gd name="connsiteY0" fmla="*/ 271125 h 8500396"/>
              <a:gd name="connsiteX1" fmla="*/ 271374 w 6219718"/>
              <a:gd name="connsiteY1" fmla="*/ 0 h 8500396"/>
              <a:gd name="connsiteX2" fmla="*/ 5927689 w 6219718"/>
              <a:gd name="connsiteY2" fmla="*/ 0 h 8500396"/>
              <a:gd name="connsiteX3" fmla="*/ 6198814 w 6219718"/>
              <a:gd name="connsiteY3" fmla="*/ 271125 h 8500396"/>
              <a:gd name="connsiteX4" fmla="*/ 6111258 w 6219718"/>
              <a:gd name="connsiteY4" fmla="*/ 4111610 h 8500396"/>
              <a:gd name="connsiteX5" fmla="*/ 6208974 w 6219718"/>
              <a:gd name="connsiteY5" fmla="*/ 7805667 h 8500396"/>
              <a:gd name="connsiteX6" fmla="*/ 5673689 w 6219718"/>
              <a:gd name="connsiteY6" fmla="*/ 8412072 h 8500396"/>
              <a:gd name="connsiteX7" fmla="*/ 3126988 w 6219718"/>
              <a:gd name="connsiteY7" fmla="*/ 8484105 h 8500396"/>
              <a:gd name="connsiteX8" fmla="*/ 418694 w 6219718"/>
              <a:gd name="connsiteY8" fmla="*/ 8351112 h 8500396"/>
              <a:gd name="connsiteX9" fmla="*/ 54743 w 6219718"/>
              <a:gd name="connsiteY9" fmla="*/ 7702220 h 8500396"/>
              <a:gd name="connsiteX10" fmla="*/ 42968 w 6219718"/>
              <a:gd name="connsiteY10" fmla="*/ 5303102 h 8500396"/>
              <a:gd name="connsiteX11" fmla="*/ 249 w 6219718"/>
              <a:gd name="connsiteY11" fmla="*/ 271125 h 8500396"/>
              <a:gd name="connsiteX0" fmla="*/ 249 w 6209780"/>
              <a:gd name="connsiteY0" fmla="*/ 271125 h 8500396"/>
              <a:gd name="connsiteX1" fmla="*/ 271374 w 6209780"/>
              <a:gd name="connsiteY1" fmla="*/ 0 h 8500396"/>
              <a:gd name="connsiteX2" fmla="*/ 5927689 w 6209780"/>
              <a:gd name="connsiteY2" fmla="*/ 0 h 8500396"/>
              <a:gd name="connsiteX3" fmla="*/ 6198814 w 6209780"/>
              <a:gd name="connsiteY3" fmla="*/ 271125 h 8500396"/>
              <a:gd name="connsiteX4" fmla="*/ 6111258 w 6209780"/>
              <a:gd name="connsiteY4" fmla="*/ 4111610 h 8500396"/>
              <a:gd name="connsiteX5" fmla="*/ 6208974 w 6209780"/>
              <a:gd name="connsiteY5" fmla="*/ 7805667 h 8500396"/>
              <a:gd name="connsiteX6" fmla="*/ 5673689 w 6209780"/>
              <a:gd name="connsiteY6" fmla="*/ 8412072 h 8500396"/>
              <a:gd name="connsiteX7" fmla="*/ 3126988 w 6209780"/>
              <a:gd name="connsiteY7" fmla="*/ 8484105 h 8500396"/>
              <a:gd name="connsiteX8" fmla="*/ 418694 w 6209780"/>
              <a:gd name="connsiteY8" fmla="*/ 8351112 h 8500396"/>
              <a:gd name="connsiteX9" fmla="*/ 54743 w 6209780"/>
              <a:gd name="connsiteY9" fmla="*/ 7702220 h 8500396"/>
              <a:gd name="connsiteX10" fmla="*/ 42968 w 6209780"/>
              <a:gd name="connsiteY10" fmla="*/ 5303102 h 8500396"/>
              <a:gd name="connsiteX11" fmla="*/ 249 w 6209780"/>
              <a:gd name="connsiteY11" fmla="*/ 271125 h 8500396"/>
              <a:gd name="connsiteX0" fmla="*/ 249 w 6209780"/>
              <a:gd name="connsiteY0" fmla="*/ 271125 h 8500396"/>
              <a:gd name="connsiteX1" fmla="*/ 271374 w 6209780"/>
              <a:gd name="connsiteY1" fmla="*/ 0 h 8500396"/>
              <a:gd name="connsiteX2" fmla="*/ 5927689 w 6209780"/>
              <a:gd name="connsiteY2" fmla="*/ 0 h 8500396"/>
              <a:gd name="connsiteX3" fmla="*/ 6198814 w 6209780"/>
              <a:gd name="connsiteY3" fmla="*/ 271125 h 8500396"/>
              <a:gd name="connsiteX4" fmla="*/ 6151898 w 6209780"/>
              <a:gd name="connsiteY4" fmla="*/ 4111610 h 8500396"/>
              <a:gd name="connsiteX5" fmla="*/ 6208974 w 6209780"/>
              <a:gd name="connsiteY5" fmla="*/ 7805667 h 8500396"/>
              <a:gd name="connsiteX6" fmla="*/ 5673689 w 6209780"/>
              <a:gd name="connsiteY6" fmla="*/ 8412072 h 8500396"/>
              <a:gd name="connsiteX7" fmla="*/ 3126988 w 6209780"/>
              <a:gd name="connsiteY7" fmla="*/ 8484105 h 8500396"/>
              <a:gd name="connsiteX8" fmla="*/ 418694 w 6209780"/>
              <a:gd name="connsiteY8" fmla="*/ 8351112 h 8500396"/>
              <a:gd name="connsiteX9" fmla="*/ 54743 w 6209780"/>
              <a:gd name="connsiteY9" fmla="*/ 7702220 h 8500396"/>
              <a:gd name="connsiteX10" fmla="*/ 42968 w 6209780"/>
              <a:gd name="connsiteY10" fmla="*/ 5303102 h 8500396"/>
              <a:gd name="connsiteX11" fmla="*/ 249 w 6209780"/>
              <a:gd name="connsiteY11" fmla="*/ 271125 h 8500396"/>
              <a:gd name="connsiteX0" fmla="*/ 249 w 6209780"/>
              <a:gd name="connsiteY0" fmla="*/ 287733 h 8517004"/>
              <a:gd name="connsiteX1" fmla="*/ 271374 w 6209780"/>
              <a:gd name="connsiteY1" fmla="*/ 16608 h 8517004"/>
              <a:gd name="connsiteX2" fmla="*/ 3013089 w 6209780"/>
              <a:gd name="connsiteY2" fmla="*/ 0 h 8517004"/>
              <a:gd name="connsiteX3" fmla="*/ 5927689 w 6209780"/>
              <a:gd name="connsiteY3" fmla="*/ 16608 h 8517004"/>
              <a:gd name="connsiteX4" fmla="*/ 6198814 w 6209780"/>
              <a:gd name="connsiteY4" fmla="*/ 287733 h 8517004"/>
              <a:gd name="connsiteX5" fmla="*/ 6151898 w 6209780"/>
              <a:gd name="connsiteY5" fmla="*/ 4128218 h 8517004"/>
              <a:gd name="connsiteX6" fmla="*/ 6208974 w 6209780"/>
              <a:gd name="connsiteY6" fmla="*/ 7822275 h 8517004"/>
              <a:gd name="connsiteX7" fmla="*/ 5673689 w 6209780"/>
              <a:gd name="connsiteY7" fmla="*/ 8428680 h 8517004"/>
              <a:gd name="connsiteX8" fmla="*/ 3126988 w 6209780"/>
              <a:gd name="connsiteY8" fmla="*/ 8500713 h 8517004"/>
              <a:gd name="connsiteX9" fmla="*/ 418694 w 6209780"/>
              <a:gd name="connsiteY9" fmla="*/ 8367720 h 8517004"/>
              <a:gd name="connsiteX10" fmla="*/ 54743 w 6209780"/>
              <a:gd name="connsiteY10" fmla="*/ 7718828 h 8517004"/>
              <a:gd name="connsiteX11" fmla="*/ 42968 w 6209780"/>
              <a:gd name="connsiteY11" fmla="*/ 5319710 h 8517004"/>
              <a:gd name="connsiteX12" fmla="*/ 249 w 6209780"/>
              <a:gd name="connsiteY12" fmla="*/ 287733 h 8517004"/>
              <a:gd name="connsiteX0" fmla="*/ 249 w 6209780"/>
              <a:gd name="connsiteY0" fmla="*/ 422487 h 8651758"/>
              <a:gd name="connsiteX1" fmla="*/ 271374 w 6209780"/>
              <a:gd name="connsiteY1" fmla="*/ 151362 h 8651758"/>
              <a:gd name="connsiteX2" fmla="*/ 3032340 w 6209780"/>
              <a:gd name="connsiteY2" fmla="*/ 0 h 8651758"/>
              <a:gd name="connsiteX3" fmla="*/ 5927689 w 6209780"/>
              <a:gd name="connsiteY3" fmla="*/ 151362 h 8651758"/>
              <a:gd name="connsiteX4" fmla="*/ 6198814 w 6209780"/>
              <a:gd name="connsiteY4" fmla="*/ 422487 h 8651758"/>
              <a:gd name="connsiteX5" fmla="*/ 6151898 w 6209780"/>
              <a:gd name="connsiteY5" fmla="*/ 4262972 h 8651758"/>
              <a:gd name="connsiteX6" fmla="*/ 6208974 w 6209780"/>
              <a:gd name="connsiteY6" fmla="*/ 7957029 h 8651758"/>
              <a:gd name="connsiteX7" fmla="*/ 5673689 w 6209780"/>
              <a:gd name="connsiteY7" fmla="*/ 8563434 h 8651758"/>
              <a:gd name="connsiteX8" fmla="*/ 3126988 w 6209780"/>
              <a:gd name="connsiteY8" fmla="*/ 8635467 h 8651758"/>
              <a:gd name="connsiteX9" fmla="*/ 418694 w 6209780"/>
              <a:gd name="connsiteY9" fmla="*/ 8502474 h 8651758"/>
              <a:gd name="connsiteX10" fmla="*/ 54743 w 6209780"/>
              <a:gd name="connsiteY10" fmla="*/ 7853582 h 8651758"/>
              <a:gd name="connsiteX11" fmla="*/ 42968 w 6209780"/>
              <a:gd name="connsiteY11" fmla="*/ 5454464 h 8651758"/>
              <a:gd name="connsiteX12" fmla="*/ 249 w 6209780"/>
              <a:gd name="connsiteY12" fmla="*/ 422487 h 8651758"/>
              <a:gd name="connsiteX0" fmla="*/ 30384 w 6239915"/>
              <a:gd name="connsiteY0" fmla="*/ 422487 h 8651758"/>
              <a:gd name="connsiteX1" fmla="*/ 301509 w 6239915"/>
              <a:gd name="connsiteY1" fmla="*/ 151362 h 8651758"/>
              <a:gd name="connsiteX2" fmla="*/ 3062475 w 6239915"/>
              <a:gd name="connsiteY2" fmla="*/ 0 h 8651758"/>
              <a:gd name="connsiteX3" fmla="*/ 5957824 w 6239915"/>
              <a:gd name="connsiteY3" fmla="*/ 151362 h 8651758"/>
              <a:gd name="connsiteX4" fmla="*/ 6228949 w 6239915"/>
              <a:gd name="connsiteY4" fmla="*/ 422487 h 8651758"/>
              <a:gd name="connsiteX5" fmla="*/ 6182033 w 6239915"/>
              <a:gd name="connsiteY5" fmla="*/ 4262972 h 8651758"/>
              <a:gd name="connsiteX6" fmla="*/ 6239109 w 6239915"/>
              <a:gd name="connsiteY6" fmla="*/ 7957029 h 8651758"/>
              <a:gd name="connsiteX7" fmla="*/ 5703824 w 6239915"/>
              <a:gd name="connsiteY7" fmla="*/ 8563434 h 8651758"/>
              <a:gd name="connsiteX8" fmla="*/ 3157123 w 6239915"/>
              <a:gd name="connsiteY8" fmla="*/ 8635467 h 8651758"/>
              <a:gd name="connsiteX9" fmla="*/ 448829 w 6239915"/>
              <a:gd name="connsiteY9" fmla="*/ 8502474 h 8651758"/>
              <a:gd name="connsiteX10" fmla="*/ 84878 w 6239915"/>
              <a:gd name="connsiteY10" fmla="*/ 7853582 h 8651758"/>
              <a:gd name="connsiteX11" fmla="*/ 73103 w 6239915"/>
              <a:gd name="connsiteY11" fmla="*/ 5454464 h 8651758"/>
              <a:gd name="connsiteX12" fmla="*/ 11266 w 6239915"/>
              <a:gd name="connsiteY12" fmla="*/ 2107933 h 8651758"/>
              <a:gd name="connsiteX13" fmla="*/ 30384 w 6239915"/>
              <a:gd name="connsiteY13" fmla="*/ 422487 h 8651758"/>
              <a:gd name="connsiteX0" fmla="*/ 87237 w 6296768"/>
              <a:gd name="connsiteY0" fmla="*/ 422487 h 8651758"/>
              <a:gd name="connsiteX1" fmla="*/ 358362 w 6296768"/>
              <a:gd name="connsiteY1" fmla="*/ 151362 h 8651758"/>
              <a:gd name="connsiteX2" fmla="*/ 3119328 w 6296768"/>
              <a:gd name="connsiteY2" fmla="*/ 0 h 8651758"/>
              <a:gd name="connsiteX3" fmla="*/ 6014677 w 6296768"/>
              <a:gd name="connsiteY3" fmla="*/ 151362 h 8651758"/>
              <a:gd name="connsiteX4" fmla="*/ 6285802 w 6296768"/>
              <a:gd name="connsiteY4" fmla="*/ 422487 h 8651758"/>
              <a:gd name="connsiteX5" fmla="*/ 6238886 w 6296768"/>
              <a:gd name="connsiteY5" fmla="*/ 4262972 h 8651758"/>
              <a:gd name="connsiteX6" fmla="*/ 6295962 w 6296768"/>
              <a:gd name="connsiteY6" fmla="*/ 7957029 h 8651758"/>
              <a:gd name="connsiteX7" fmla="*/ 5760677 w 6296768"/>
              <a:gd name="connsiteY7" fmla="*/ 8563434 h 8651758"/>
              <a:gd name="connsiteX8" fmla="*/ 3213976 w 6296768"/>
              <a:gd name="connsiteY8" fmla="*/ 8635467 h 8651758"/>
              <a:gd name="connsiteX9" fmla="*/ 505682 w 6296768"/>
              <a:gd name="connsiteY9" fmla="*/ 8502474 h 8651758"/>
              <a:gd name="connsiteX10" fmla="*/ 141731 w 6296768"/>
              <a:gd name="connsiteY10" fmla="*/ 7853582 h 8651758"/>
              <a:gd name="connsiteX11" fmla="*/ 129956 w 6296768"/>
              <a:gd name="connsiteY11" fmla="*/ 5454464 h 8651758"/>
              <a:gd name="connsiteX12" fmla="*/ 742 w 6296768"/>
              <a:gd name="connsiteY12" fmla="*/ 2252312 h 8651758"/>
              <a:gd name="connsiteX13" fmla="*/ 87237 w 6296768"/>
              <a:gd name="connsiteY13" fmla="*/ 422487 h 8651758"/>
              <a:gd name="connsiteX0" fmla="*/ 87237 w 6299482"/>
              <a:gd name="connsiteY0" fmla="*/ 422487 h 8651758"/>
              <a:gd name="connsiteX1" fmla="*/ 358362 w 6299482"/>
              <a:gd name="connsiteY1" fmla="*/ 151362 h 8651758"/>
              <a:gd name="connsiteX2" fmla="*/ 3119328 w 6299482"/>
              <a:gd name="connsiteY2" fmla="*/ 0 h 8651758"/>
              <a:gd name="connsiteX3" fmla="*/ 6014677 w 6299482"/>
              <a:gd name="connsiteY3" fmla="*/ 151362 h 8651758"/>
              <a:gd name="connsiteX4" fmla="*/ 6285802 w 6299482"/>
              <a:gd name="connsiteY4" fmla="*/ 422487 h 8651758"/>
              <a:gd name="connsiteX5" fmla="*/ 6257164 w 6299482"/>
              <a:gd name="connsiteY5" fmla="*/ 2184935 h 8651758"/>
              <a:gd name="connsiteX6" fmla="*/ 6238886 w 6299482"/>
              <a:gd name="connsiteY6" fmla="*/ 4262972 h 8651758"/>
              <a:gd name="connsiteX7" fmla="*/ 6295962 w 6299482"/>
              <a:gd name="connsiteY7" fmla="*/ 7957029 h 8651758"/>
              <a:gd name="connsiteX8" fmla="*/ 5760677 w 6299482"/>
              <a:gd name="connsiteY8" fmla="*/ 8563434 h 8651758"/>
              <a:gd name="connsiteX9" fmla="*/ 3213976 w 6299482"/>
              <a:gd name="connsiteY9" fmla="*/ 8635467 h 8651758"/>
              <a:gd name="connsiteX10" fmla="*/ 505682 w 6299482"/>
              <a:gd name="connsiteY10" fmla="*/ 8502474 h 8651758"/>
              <a:gd name="connsiteX11" fmla="*/ 141731 w 6299482"/>
              <a:gd name="connsiteY11" fmla="*/ 7853582 h 8651758"/>
              <a:gd name="connsiteX12" fmla="*/ 129956 w 6299482"/>
              <a:gd name="connsiteY12" fmla="*/ 5454464 h 8651758"/>
              <a:gd name="connsiteX13" fmla="*/ 742 w 6299482"/>
              <a:gd name="connsiteY13" fmla="*/ 2252312 h 8651758"/>
              <a:gd name="connsiteX14" fmla="*/ 87237 w 6299482"/>
              <a:gd name="connsiteY14" fmla="*/ 422487 h 8651758"/>
              <a:gd name="connsiteX0" fmla="*/ 87237 w 6345202"/>
              <a:gd name="connsiteY0" fmla="*/ 422487 h 8651758"/>
              <a:gd name="connsiteX1" fmla="*/ 358362 w 6345202"/>
              <a:gd name="connsiteY1" fmla="*/ 151362 h 8651758"/>
              <a:gd name="connsiteX2" fmla="*/ 3119328 w 6345202"/>
              <a:gd name="connsiteY2" fmla="*/ 0 h 8651758"/>
              <a:gd name="connsiteX3" fmla="*/ 6014677 w 6345202"/>
              <a:gd name="connsiteY3" fmla="*/ 151362 h 8651758"/>
              <a:gd name="connsiteX4" fmla="*/ 6285802 w 6345202"/>
              <a:gd name="connsiteY4" fmla="*/ 422487 h 8651758"/>
              <a:gd name="connsiteX5" fmla="*/ 6343791 w 6345202"/>
              <a:gd name="connsiteY5" fmla="*/ 2184935 h 8651758"/>
              <a:gd name="connsiteX6" fmla="*/ 6238886 w 6345202"/>
              <a:gd name="connsiteY6" fmla="*/ 4262972 h 8651758"/>
              <a:gd name="connsiteX7" fmla="*/ 6295962 w 6345202"/>
              <a:gd name="connsiteY7" fmla="*/ 7957029 h 8651758"/>
              <a:gd name="connsiteX8" fmla="*/ 5760677 w 6345202"/>
              <a:gd name="connsiteY8" fmla="*/ 8563434 h 8651758"/>
              <a:gd name="connsiteX9" fmla="*/ 3213976 w 6345202"/>
              <a:gd name="connsiteY9" fmla="*/ 8635467 h 8651758"/>
              <a:gd name="connsiteX10" fmla="*/ 505682 w 6345202"/>
              <a:gd name="connsiteY10" fmla="*/ 8502474 h 8651758"/>
              <a:gd name="connsiteX11" fmla="*/ 141731 w 6345202"/>
              <a:gd name="connsiteY11" fmla="*/ 7853582 h 8651758"/>
              <a:gd name="connsiteX12" fmla="*/ 129956 w 6345202"/>
              <a:gd name="connsiteY12" fmla="*/ 5454464 h 8651758"/>
              <a:gd name="connsiteX13" fmla="*/ 742 w 6345202"/>
              <a:gd name="connsiteY13" fmla="*/ 2252312 h 8651758"/>
              <a:gd name="connsiteX14" fmla="*/ 87237 w 6345202"/>
              <a:gd name="connsiteY14" fmla="*/ 422487 h 8651758"/>
              <a:gd name="connsiteX0" fmla="*/ 87237 w 6345202"/>
              <a:gd name="connsiteY0" fmla="*/ 422487 h 8651758"/>
              <a:gd name="connsiteX1" fmla="*/ 358362 w 6345202"/>
              <a:gd name="connsiteY1" fmla="*/ 151362 h 8651758"/>
              <a:gd name="connsiteX2" fmla="*/ 3119328 w 6345202"/>
              <a:gd name="connsiteY2" fmla="*/ 0 h 8651758"/>
              <a:gd name="connsiteX3" fmla="*/ 6014677 w 6345202"/>
              <a:gd name="connsiteY3" fmla="*/ 151362 h 8651758"/>
              <a:gd name="connsiteX4" fmla="*/ 6285802 w 6345202"/>
              <a:gd name="connsiteY4" fmla="*/ 422487 h 8651758"/>
              <a:gd name="connsiteX5" fmla="*/ 6343791 w 6345202"/>
              <a:gd name="connsiteY5" fmla="*/ 2184935 h 8651758"/>
              <a:gd name="connsiteX6" fmla="*/ 6238886 w 6345202"/>
              <a:gd name="connsiteY6" fmla="*/ 4262972 h 8651758"/>
              <a:gd name="connsiteX7" fmla="*/ 6295962 w 6345202"/>
              <a:gd name="connsiteY7" fmla="*/ 7957029 h 8651758"/>
              <a:gd name="connsiteX8" fmla="*/ 5760677 w 6345202"/>
              <a:gd name="connsiteY8" fmla="*/ 8563434 h 8651758"/>
              <a:gd name="connsiteX9" fmla="*/ 3213976 w 6345202"/>
              <a:gd name="connsiteY9" fmla="*/ 8635467 h 8651758"/>
              <a:gd name="connsiteX10" fmla="*/ 505682 w 6345202"/>
              <a:gd name="connsiteY10" fmla="*/ 8502474 h 8651758"/>
              <a:gd name="connsiteX11" fmla="*/ 141731 w 6345202"/>
              <a:gd name="connsiteY11" fmla="*/ 7853582 h 8651758"/>
              <a:gd name="connsiteX12" fmla="*/ 129956 w 6345202"/>
              <a:gd name="connsiteY12" fmla="*/ 5454464 h 8651758"/>
              <a:gd name="connsiteX13" fmla="*/ 742 w 6345202"/>
              <a:gd name="connsiteY13" fmla="*/ 2252312 h 8651758"/>
              <a:gd name="connsiteX14" fmla="*/ 87237 w 6345202"/>
              <a:gd name="connsiteY14" fmla="*/ 422487 h 8651758"/>
              <a:gd name="connsiteX0" fmla="*/ 87237 w 6345202"/>
              <a:gd name="connsiteY0" fmla="*/ 422487 h 8651758"/>
              <a:gd name="connsiteX1" fmla="*/ 358362 w 6345202"/>
              <a:gd name="connsiteY1" fmla="*/ 151362 h 8651758"/>
              <a:gd name="connsiteX2" fmla="*/ 3119328 w 6345202"/>
              <a:gd name="connsiteY2" fmla="*/ 0 h 8651758"/>
              <a:gd name="connsiteX3" fmla="*/ 6014677 w 6345202"/>
              <a:gd name="connsiteY3" fmla="*/ 151362 h 8651758"/>
              <a:gd name="connsiteX4" fmla="*/ 6285802 w 6345202"/>
              <a:gd name="connsiteY4" fmla="*/ 422487 h 8651758"/>
              <a:gd name="connsiteX5" fmla="*/ 6343791 w 6345202"/>
              <a:gd name="connsiteY5" fmla="*/ 2184935 h 8651758"/>
              <a:gd name="connsiteX6" fmla="*/ 6238886 w 6345202"/>
              <a:gd name="connsiteY6" fmla="*/ 4262972 h 8651758"/>
              <a:gd name="connsiteX7" fmla="*/ 6295962 w 6345202"/>
              <a:gd name="connsiteY7" fmla="*/ 7957029 h 8651758"/>
              <a:gd name="connsiteX8" fmla="*/ 5760677 w 6345202"/>
              <a:gd name="connsiteY8" fmla="*/ 8563434 h 8651758"/>
              <a:gd name="connsiteX9" fmla="*/ 3213976 w 6345202"/>
              <a:gd name="connsiteY9" fmla="*/ 8635467 h 8651758"/>
              <a:gd name="connsiteX10" fmla="*/ 505682 w 6345202"/>
              <a:gd name="connsiteY10" fmla="*/ 8502474 h 8651758"/>
              <a:gd name="connsiteX11" fmla="*/ 141731 w 6345202"/>
              <a:gd name="connsiteY11" fmla="*/ 7853582 h 8651758"/>
              <a:gd name="connsiteX12" fmla="*/ 129956 w 6345202"/>
              <a:gd name="connsiteY12" fmla="*/ 5454464 h 8651758"/>
              <a:gd name="connsiteX13" fmla="*/ 742 w 6345202"/>
              <a:gd name="connsiteY13" fmla="*/ 2252312 h 8651758"/>
              <a:gd name="connsiteX14" fmla="*/ 87237 w 6345202"/>
              <a:gd name="connsiteY14" fmla="*/ 422487 h 8651758"/>
              <a:gd name="connsiteX0" fmla="*/ 87237 w 6345202"/>
              <a:gd name="connsiteY0" fmla="*/ 422487 h 8651758"/>
              <a:gd name="connsiteX1" fmla="*/ 538404 w 6345202"/>
              <a:gd name="connsiteY1" fmla="*/ 3803 h 8651758"/>
              <a:gd name="connsiteX2" fmla="*/ 3119328 w 6345202"/>
              <a:gd name="connsiteY2" fmla="*/ 0 h 8651758"/>
              <a:gd name="connsiteX3" fmla="*/ 6014677 w 6345202"/>
              <a:gd name="connsiteY3" fmla="*/ 151362 h 8651758"/>
              <a:gd name="connsiteX4" fmla="*/ 6285802 w 6345202"/>
              <a:gd name="connsiteY4" fmla="*/ 422487 h 8651758"/>
              <a:gd name="connsiteX5" fmla="*/ 6343791 w 6345202"/>
              <a:gd name="connsiteY5" fmla="*/ 2184935 h 8651758"/>
              <a:gd name="connsiteX6" fmla="*/ 6238886 w 6345202"/>
              <a:gd name="connsiteY6" fmla="*/ 4262972 h 8651758"/>
              <a:gd name="connsiteX7" fmla="*/ 6295962 w 6345202"/>
              <a:gd name="connsiteY7" fmla="*/ 7957029 h 8651758"/>
              <a:gd name="connsiteX8" fmla="*/ 5760677 w 6345202"/>
              <a:gd name="connsiteY8" fmla="*/ 8563434 h 8651758"/>
              <a:gd name="connsiteX9" fmla="*/ 3213976 w 6345202"/>
              <a:gd name="connsiteY9" fmla="*/ 8635467 h 8651758"/>
              <a:gd name="connsiteX10" fmla="*/ 505682 w 6345202"/>
              <a:gd name="connsiteY10" fmla="*/ 8502474 h 8651758"/>
              <a:gd name="connsiteX11" fmla="*/ 141731 w 6345202"/>
              <a:gd name="connsiteY11" fmla="*/ 7853582 h 8651758"/>
              <a:gd name="connsiteX12" fmla="*/ 129956 w 6345202"/>
              <a:gd name="connsiteY12" fmla="*/ 5454464 h 8651758"/>
              <a:gd name="connsiteX13" fmla="*/ 742 w 6345202"/>
              <a:gd name="connsiteY13" fmla="*/ 2252312 h 8651758"/>
              <a:gd name="connsiteX14" fmla="*/ 87237 w 6345202"/>
              <a:gd name="connsiteY14" fmla="*/ 422487 h 8651758"/>
              <a:gd name="connsiteX0" fmla="*/ 87237 w 6345202"/>
              <a:gd name="connsiteY0" fmla="*/ 422487 h 8651758"/>
              <a:gd name="connsiteX1" fmla="*/ 538404 w 6345202"/>
              <a:gd name="connsiteY1" fmla="*/ 3803 h 8651758"/>
              <a:gd name="connsiteX2" fmla="*/ 3119328 w 6345202"/>
              <a:gd name="connsiteY2" fmla="*/ 0 h 8651758"/>
              <a:gd name="connsiteX3" fmla="*/ 6014677 w 6345202"/>
              <a:gd name="connsiteY3" fmla="*/ 151362 h 8651758"/>
              <a:gd name="connsiteX4" fmla="*/ 6285802 w 6345202"/>
              <a:gd name="connsiteY4" fmla="*/ 422487 h 8651758"/>
              <a:gd name="connsiteX5" fmla="*/ 6343791 w 6345202"/>
              <a:gd name="connsiteY5" fmla="*/ 2184935 h 8651758"/>
              <a:gd name="connsiteX6" fmla="*/ 6238886 w 6345202"/>
              <a:gd name="connsiteY6" fmla="*/ 4262972 h 8651758"/>
              <a:gd name="connsiteX7" fmla="*/ 6295962 w 6345202"/>
              <a:gd name="connsiteY7" fmla="*/ 7957029 h 8651758"/>
              <a:gd name="connsiteX8" fmla="*/ 5760677 w 6345202"/>
              <a:gd name="connsiteY8" fmla="*/ 8563434 h 8651758"/>
              <a:gd name="connsiteX9" fmla="*/ 3213976 w 6345202"/>
              <a:gd name="connsiteY9" fmla="*/ 8635467 h 8651758"/>
              <a:gd name="connsiteX10" fmla="*/ 505682 w 6345202"/>
              <a:gd name="connsiteY10" fmla="*/ 8502474 h 8651758"/>
              <a:gd name="connsiteX11" fmla="*/ 141731 w 6345202"/>
              <a:gd name="connsiteY11" fmla="*/ 7853582 h 8651758"/>
              <a:gd name="connsiteX12" fmla="*/ 129956 w 6345202"/>
              <a:gd name="connsiteY12" fmla="*/ 5454464 h 8651758"/>
              <a:gd name="connsiteX13" fmla="*/ 742 w 6345202"/>
              <a:gd name="connsiteY13" fmla="*/ 2252312 h 8651758"/>
              <a:gd name="connsiteX14" fmla="*/ 87237 w 6345202"/>
              <a:gd name="connsiteY14" fmla="*/ 422487 h 8651758"/>
              <a:gd name="connsiteX0" fmla="*/ 87237 w 6345202"/>
              <a:gd name="connsiteY0" fmla="*/ 426342 h 8655613"/>
              <a:gd name="connsiteX1" fmla="*/ 538404 w 6345202"/>
              <a:gd name="connsiteY1" fmla="*/ 7658 h 8655613"/>
              <a:gd name="connsiteX2" fmla="*/ 3119328 w 6345202"/>
              <a:gd name="connsiteY2" fmla="*/ 3855 h 8655613"/>
              <a:gd name="connsiteX3" fmla="*/ 6014677 w 6345202"/>
              <a:gd name="connsiteY3" fmla="*/ 155217 h 8655613"/>
              <a:gd name="connsiteX4" fmla="*/ 6285802 w 6345202"/>
              <a:gd name="connsiteY4" fmla="*/ 426342 h 8655613"/>
              <a:gd name="connsiteX5" fmla="*/ 6343791 w 6345202"/>
              <a:gd name="connsiteY5" fmla="*/ 2188790 h 8655613"/>
              <a:gd name="connsiteX6" fmla="*/ 6238886 w 6345202"/>
              <a:gd name="connsiteY6" fmla="*/ 4266827 h 8655613"/>
              <a:gd name="connsiteX7" fmla="*/ 6295962 w 6345202"/>
              <a:gd name="connsiteY7" fmla="*/ 7960884 h 8655613"/>
              <a:gd name="connsiteX8" fmla="*/ 5760677 w 6345202"/>
              <a:gd name="connsiteY8" fmla="*/ 8567289 h 8655613"/>
              <a:gd name="connsiteX9" fmla="*/ 3213976 w 6345202"/>
              <a:gd name="connsiteY9" fmla="*/ 8639322 h 8655613"/>
              <a:gd name="connsiteX10" fmla="*/ 505682 w 6345202"/>
              <a:gd name="connsiteY10" fmla="*/ 8506329 h 8655613"/>
              <a:gd name="connsiteX11" fmla="*/ 141731 w 6345202"/>
              <a:gd name="connsiteY11" fmla="*/ 7857437 h 8655613"/>
              <a:gd name="connsiteX12" fmla="*/ 129956 w 6345202"/>
              <a:gd name="connsiteY12" fmla="*/ 5458319 h 8655613"/>
              <a:gd name="connsiteX13" fmla="*/ 742 w 6345202"/>
              <a:gd name="connsiteY13" fmla="*/ 2256167 h 8655613"/>
              <a:gd name="connsiteX14" fmla="*/ 87237 w 6345202"/>
              <a:gd name="connsiteY14" fmla="*/ 426342 h 8655613"/>
              <a:gd name="connsiteX0" fmla="*/ 87237 w 6345202"/>
              <a:gd name="connsiteY0" fmla="*/ 426342 h 8655613"/>
              <a:gd name="connsiteX1" fmla="*/ 538404 w 6345202"/>
              <a:gd name="connsiteY1" fmla="*/ 7658 h 8655613"/>
              <a:gd name="connsiteX2" fmla="*/ 3119328 w 6345202"/>
              <a:gd name="connsiteY2" fmla="*/ 3855 h 8655613"/>
              <a:gd name="connsiteX3" fmla="*/ 6014677 w 6345202"/>
              <a:gd name="connsiteY3" fmla="*/ 155217 h 8655613"/>
              <a:gd name="connsiteX4" fmla="*/ 6285802 w 6345202"/>
              <a:gd name="connsiteY4" fmla="*/ 426342 h 8655613"/>
              <a:gd name="connsiteX5" fmla="*/ 6343791 w 6345202"/>
              <a:gd name="connsiteY5" fmla="*/ 2188790 h 8655613"/>
              <a:gd name="connsiteX6" fmla="*/ 6238886 w 6345202"/>
              <a:gd name="connsiteY6" fmla="*/ 4266827 h 8655613"/>
              <a:gd name="connsiteX7" fmla="*/ 6295962 w 6345202"/>
              <a:gd name="connsiteY7" fmla="*/ 7960884 h 8655613"/>
              <a:gd name="connsiteX8" fmla="*/ 5760677 w 6345202"/>
              <a:gd name="connsiteY8" fmla="*/ 8567289 h 8655613"/>
              <a:gd name="connsiteX9" fmla="*/ 3213976 w 6345202"/>
              <a:gd name="connsiteY9" fmla="*/ 8639322 h 8655613"/>
              <a:gd name="connsiteX10" fmla="*/ 505682 w 6345202"/>
              <a:gd name="connsiteY10" fmla="*/ 8506329 h 8655613"/>
              <a:gd name="connsiteX11" fmla="*/ 141731 w 6345202"/>
              <a:gd name="connsiteY11" fmla="*/ 7857437 h 8655613"/>
              <a:gd name="connsiteX12" fmla="*/ 129956 w 6345202"/>
              <a:gd name="connsiteY12" fmla="*/ 5458319 h 8655613"/>
              <a:gd name="connsiteX13" fmla="*/ 742 w 6345202"/>
              <a:gd name="connsiteY13" fmla="*/ 2256167 h 8655613"/>
              <a:gd name="connsiteX14" fmla="*/ 87237 w 6345202"/>
              <a:gd name="connsiteY14" fmla="*/ 426342 h 8655613"/>
              <a:gd name="connsiteX0" fmla="*/ 87237 w 6345202"/>
              <a:gd name="connsiteY0" fmla="*/ 426342 h 8655613"/>
              <a:gd name="connsiteX1" fmla="*/ 538404 w 6345202"/>
              <a:gd name="connsiteY1" fmla="*/ 7658 h 8655613"/>
              <a:gd name="connsiteX2" fmla="*/ 3119328 w 6345202"/>
              <a:gd name="connsiteY2" fmla="*/ 3855 h 8655613"/>
              <a:gd name="connsiteX3" fmla="*/ 6014677 w 6345202"/>
              <a:gd name="connsiteY3" fmla="*/ 155217 h 8655613"/>
              <a:gd name="connsiteX4" fmla="*/ 6285802 w 6345202"/>
              <a:gd name="connsiteY4" fmla="*/ 426342 h 8655613"/>
              <a:gd name="connsiteX5" fmla="*/ 6343791 w 6345202"/>
              <a:gd name="connsiteY5" fmla="*/ 2188790 h 8655613"/>
              <a:gd name="connsiteX6" fmla="*/ 6238886 w 6345202"/>
              <a:gd name="connsiteY6" fmla="*/ 4266827 h 8655613"/>
              <a:gd name="connsiteX7" fmla="*/ 6295962 w 6345202"/>
              <a:gd name="connsiteY7" fmla="*/ 7960884 h 8655613"/>
              <a:gd name="connsiteX8" fmla="*/ 5760677 w 6345202"/>
              <a:gd name="connsiteY8" fmla="*/ 8567289 h 8655613"/>
              <a:gd name="connsiteX9" fmla="*/ 3213976 w 6345202"/>
              <a:gd name="connsiteY9" fmla="*/ 8639322 h 8655613"/>
              <a:gd name="connsiteX10" fmla="*/ 505682 w 6345202"/>
              <a:gd name="connsiteY10" fmla="*/ 8506329 h 8655613"/>
              <a:gd name="connsiteX11" fmla="*/ 141731 w 6345202"/>
              <a:gd name="connsiteY11" fmla="*/ 7857437 h 8655613"/>
              <a:gd name="connsiteX12" fmla="*/ 129956 w 6345202"/>
              <a:gd name="connsiteY12" fmla="*/ 5458319 h 8655613"/>
              <a:gd name="connsiteX13" fmla="*/ 742 w 6345202"/>
              <a:gd name="connsiteY13" fmla="*/ 2256167 h 8655613"/>
              <a:gd name="connsiteX14" fmla="*/ 87237 w 6345202"/>
              <a:gd name="connsiteY14" fmla="*/ 426342 h 8655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6345202" h="8655613">
                <a:moveTo>
                  <a:pt x="87237" y="426342"/>
                </a:moveTo>
                <a:cubicBezTo>
                  <a:pt x="155824" y="120365"/>
                  <a:pt x="388666" y="7658"/>
                  <a:pt x="538404" y="7658"/>
                </a:cubicBezTo>
                <a:cubicBezTo>
                  <a:pt x="1458726" y="93190"/>
                  <a:pt x="2259020" y="5123"/>
                  <a:pt x="3119328" y="3855"/>
                </a:cubicBezTo>
                <a:cubicBezTo>
                  <a:pt x="4075871" y="-23811"/>
                  <a:pt x="5049561" y="104763"/>
                  <a:pt x="6014677" y="155217"/>
                </a:cubicBezTo>
                <a:cubicBezTo>
                  <a:pt x="6164415" y="155217"/>
                  <a:pt x="6285802" y="276604"/>
                  <a:pt x="6285802" y="426342"/>
                </a:cubicBezTo>
                <a:cubicBezTo>
                  <a:pt x="6326216" y="765271"/>
                  <a:pt x="6351610" y="1548709"/>
                  <a:pt x="6343791" y="2188790"/>
                </a:cubicBezTo>
                <a:cubicBezTo>
                  <a:pt x="6335972" y="2828871"/>
                  <a:pt x="6328672" y="3266310"/>
                  <a:pt x="6238886" y="4266827"/>
                </a:cubicBezTo>
                <a:cubicBezTo>
                  <a:pt x="6240362" y="5594699"/>
                  <a:pt x="6294486" y="6633012"/>
                  <a:pt x="6295962" y="7960884"/>
                </a:cubicBezTo>
                <a:cubicBezTo>
                  <a:pt x="6306122" y="8339222"/>
                  <a:pt x="6225375" y="8613009"/>
                  <a:pt x="5760677" y="8567289"/>
                </a:cubicBezTo>
                <a:lnTo>
                  <a:pt x="3213976" y="8639322"/>
                </a:lnTo>
                <a:cubicBezTo>
                  <a:pt x="2429745" y="8706751"/>
                  <a:pt x="1289913" y="8545580"/>
                  <a:pt x="505682" y="8506329"/>
                </a:cubicBezTo>
                <a:cubicBezTo>
                  <a:pt x="81624" y="8521569"/>
                  <a:pt x="141731" y="8007175"/>
                  <a:pt x="141731" y="7857437"/>
                </a:cubicBezTo>
                <a:cubicBezTo>
                  <a:pt x="137498" y="6769710"/>
                  <a:pt x="134189" y="6546046"/>
                  <a:pt x="129956" y="5458319"/>
                </a:cubicBezTo>
                <a:cubicBezTo>
                  <a:pt x="117687" y="4500711"/>
                  <a:pt x="7862" y="3094830"/>
                  <a:pt x="742" y="2256167"/>
                </a:cubicBezTo>
                <a:cubicBezTo>
                  <a:pt x="-6378" y="1417504"/>
                  <a:pt x="38863" y="752437"/>
                  <a:pt x="87237" y="426342"/>
                </a:cubicBezTo>
                <a:close/>
              </a:path>
            </a:pathLst>
          </a:custGeom>
          <a:solidFill>
            <a:schemeClr val="bg1"/>
          </a:solidFill>
          <a:ln w="19050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1D0EDA60-7B63-4191-A646-7F3AD640CEBB}"/>
              </a:ext>
            </a:extLst>
          </p:cNvPr>
          <p:cNvSpPr txBox="1"/>
          <p:nvPr/>
        </p:nvSpPr>
        <p:spPr>
          <a:xfrm>
            <a:off x="2809653" y="1678531"/>
            <a:ext cx="2805576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    초등학교      학년     반        번  이름</a:t>
            </a:r>
            <a:r>
              <a:rPr lang="en-US" altLang="ko-KR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:</a:t>
            </a:r>
            <a:endParaRPr lang="ko-KR" altLang="en-US" sz="1300" dirty="0">
              <a:solidFill>
                <a:schemeClr val="tx1">
                  <a:lumMod val="65000"/>
                  <a:lumOff val="35000"/>
                </a:schemeClr>
              </a:solidFill>
              <a:latin typeface="이사만루체 Light" panose="00000300000000000000" pitchFamily="2" charset="-127"/>
              <a:ea typeface="이사만루체 Light" panose="00000300000000000000" pitchFamily="2" charset="-127"/>
            </a:endParaRPr>
          </a:p>
        </p:txBody>
      </p:sp>
      <p:cxnSp>
        <p:nvCxnSpPr>
          <p:cNvPr id="44" name="직선 연결선 43">
            <a:extLst>
              <a:ext uri="{FF2B5EF4-FFF2-40B4-BE49-F238E27FC236}">
                <a16:creationId xmlns:a16="http://schemas.microsoft.com/office/drawing/2014/main" id="{FC666427-70B6-475C-A904-64CE6BA1863F}"/>
              </a:ext>
            </a:extLst>
          </p:cNvPr>
          <p:cNvCxnSpPr>
            <a:cxnSpLocks/>
          </p:cNvCxnSpPr>
          <p:nvPr/>
        </p:nvCxnSpPr>
        <p:spPr>
          <a:xfrm flipV="1">
            <a:off x="517268" y="1626564"/>
            <a:ext cx="5815690" cy="11645"/>
          </a:xfrm>
          <a:prstGeom prst="line">
            <a:avLst/>
          </a:prstGeom>
          <a:ln w="19050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TextBox 45">
            <a:extLst>
              <a:ext uri="{FF2B5EF4-FFF2-40B4-BE49-F238E27FC236}">
                <a16:creationId xmlns:a16="http://schemas.microsoft.com/office/drawing/2014/main" id="{A1C4E04D-33B2-4A43-B598-500A24C0314B}"/>
              </a:ext>
            </a:extLst>
          </p:cNvPr>
          <p:cNvSpPr txBox="1"/>
          <p:nvPr/>
        </p:nvSpPr>
        <p:spPr>
          <a:xfrm>
            <a:off x="477074" y="1282633"/>
            <a:ext cx="102303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이사만루체 Bold" panose="00000800000000000000" pitchFamily="2" charset="-127"/>
                <a:ea typeface="이사만루체 Bold" panose="00000800000000000000" pitchFamily="2" charset="-127"/>
              </a:rPr>
              <a:t>배움 문제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AFC963FD-4D5B-4BE0-8C08-418D667DB0DD}"/>
              </a:ext>
            </a:extLst>
          </p:cNvPr>
          <p:cNvSpPr txBox="1"/>
          <p:nvPr/>
        </p:nvSpPr>
        <p:spPr>
          <a:xfrm>
            <a:off x="925389" y="2094603"/>
            <a:ext cx="49269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1. </a:t>
            </a:r>
            <a:r>
              <a:rPr lang="ko-KR" altLang="en-US" dirty="0"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좋아하는 것과 잘하는 것을 손에 표시해 봅시다</a:t>
            </a:r>
            <a:r>
              <a:rPr lang="en-US" altLang="ko-KR" dirty="0"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.</a:t>
            </a:r>
            <a:endParaRPr lang="ko-KR" altLang="en-US" dirty="0">
              <a:latin typeface="이사만루체 Light" panose="00000300000000000000" pitchFamily="2" charset="-127"/>
              <a:ea typeface="이사만루체 Light" panose="00000300000000000000" pitchFamily="2" charset="-127"/>
            </a:endParaRPr>
          </a:p>
        </p:txBody>
      </p:sp>
      <p:pic>
        <p:nvPicPr>
          <p:cNvPr id="48" name="그림 47">
            <a:extLst>
              <a:ext uri="{FF2B5EF4-FFF2-40B4-BE49-F238E27FC236}">
                <a16:creationId xmlns:a16="http://schemas.microsoft.com/office/drawing/2014/main" id="{35DB98F8-881B-461E-9D9F-940DF995A98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2593" y="1862733"/>
            <a:ext cx="470893" cy="602743"/>
          </a:xfrm>
          <a:prstGeom prst="rect">
            <a:avLst/>
          </a:prstGeom>
        </p:spPr>
      </p:pic>
      <p:sp>
        <p:nvSpPr>
          <p:cNvPr id="49" name="직사각형 48">
            <a:extLst>
              <a:ext uri="{FF2B5EF4-FFF2-40B4-BE49-F238E27FC236}">
                <a16:creationId xmlns:a16="http://schemas.microsoft.com/office/drawing/2014/main" id="{5DF35456-3740-4CDD-BB38-C4B923972098}"/>
              </a:ext>
            </a:extLst>
          </p:cNvPr>
          <p:cNvSpPr/>
          <p:nvPr/>
        </p:nvSpPr>
        <p:spPr>
          <a:xfrm>
            <a:off x="429683" y="2592891"/>
            <a:ext cx="5914844" cy="1062810"/>
          </a:xfrm>
          <a:custGeom>
            <a:avLst/>
            <a:gdLst>
              <a:gd name="connsiteX0" fmla="*/ 0 w 5914844"/>
              <a:gd name="connsiteY0" fmla="*/ 0 h 1062810"/>
              <a:gd name="connsiteX1" fmla="*/ 657205 w 5914844"/>
              <a:gd name="connsiteY1" fmla="*/ 0 h 1062810"/>
              <a:gd name="connsiteX2" fmla="*/ 1314410 w 5914844"/>
              <a:gd name="connsiteY2" fmla="*/ 0 h 1062810"/>
              <a:gd name="connsiteX3" fmla="*/ 1794169 w 5914844"/>
              <a:gd name="connsiteY3" fmla="*/ 0 h 1062810"/>
              <a:gd name="connsiteX4" fmla="*/ 2273929 w 5914844"/>
              <a:gd name="connsiteY4" fmla="*/ 0 h 1062810"/>
              <a:gd name="connsiteX5" fmla="*/ 2990282 w 5914844"/>
              <a:gd name="connsiteY5" fmla="*/ 0 h 1062810"/>
              <a:gd name="connsiteX6" fmla="*/ 3706636 w 5914844"/>
              <a:gd name="connsiteY6" fmla="*/ 0 h 1062810"/>
              <a:gd name="connsiteX7" fmla="*/ 4186395 w 5914844"/>
              <a:gd name="connsiteY7" fmla="*/ 0 h 1062810"/>
              <a:gd name="connsiteX8" fmla="*/ 4902748 w 5914844"/>
              <a:gd name="connsiteY8" fmla="*/ 0 h 1062810"/>
              <a:gd name="connsiteX9" fmla="*/ 5914844 w 5914844"/>
              <a:gd name="connsiteY9" fmla="*/ 0 h 1062810"/>
              <a:gd name="connsiteX10" fmla="*/ 5914844 w 5914844"/>
              <a:gd name="connsiteY10" fmla="*/ 542033 h 1062810"/>
              <a:gd name="connsiteX11" fmla="*/ 5914844 w 5914844"/>
              <a:gd name="connsiteY11" fmla="*/ 1062810 h 1062810"/>
              <a:gd name="connsiteX12" fmla="*/ 5435084 w 5914844"/>
              <a:gd name="connsiteY12" fmla="*/ 1062810 h 1062810"/>
              <a:gd name="connsiteX13" fmla="*/ 4837028 w 5914844"/>
              <a:gd name="connsiteY13" fmla="*/ 1062810 h 1062810"/>
              <a:gd name="connsiteX14" fmla="*/ 4061526 w 5914844"/>
              <a:gd name="connsiteY14" fmla="*/ 1062810 h 1062810"/>
              <a:gd name="connsiteX15" fmla="*/ 3404321 w 5914844"/>
              <a:gd name="connsiteY15" fmla="*/ 1062810 h 1062810"/>
              <a:gd name="connsiteX16" fmla="*/ 2865413 w 5914844"/>
              <a:gd name="connsiteY16" fmla="*/ 1062810 h 1062810"/>
              <a:gd name="connsiteX17" fmla="*/ 2326505 w 5914844"/>
              <a:gd name="connsiteY17" fmla="*/ 1062810 h 1062810"/>
              <a:gd name="connsiteX18" fmla="*/ 1728449 w 5914844"/>
              <a:gd name="connsiteY18" fmla="*/ 1062810 h 1062810"/>
              <a:gd name="connsiteX19" fmla="*/ 1248689 w 5914844"/>
              <a:gd name="connsiteY19" fmla="*/ 1062810 h 1062810"/>
              <a:gd name="connsiteX20" fmla="*/ 768930 w 5914844"/>
              <a:gd name="connsiteY20" fmla="*/ 1062810 h 1062810"/>
              <a:gd name="connsiteX21" fmla="*/ 0 w 5914844"/>
              <a:gd name="connsiteY21" fmla="*/ 1062810 h 1062810"/>
              <a:gd name="connsiteX22" fmla="*/ 0 w 5914844"/>
              <a:gd name="connsiteY22" fmla="*/ 542033 h 1062810"/>
              <a:gd name="connsiteX23" fmla="*/ 0 w 5914844"/>
              <a:gd name="connsiteY23" fmla="*/ 0 h 1062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5914844" h="1062810" fill="none" extrusionOk="0">
                <a:moveTo>
                  <a:pt x="0" y="0"/>
                </a:moveTo>
                <a:cubicBezTo>
                  <a:pt x="255296" y="28262"/>
                  <a:pt x="434043" y="-9813"/>
                  <a:pt x="657205" y="0"/>
                </a:cubicBezTo>
                <a:cubicBezTo>
                  <a:pt x="880368" y="9813"/>
                  <a:pt x="999392" y="-23174"/>
                  <a:pt x="1314410" y="0"/>
                </a:cubicBezTo>
                <a:cubicBezTo>
                  <a:pt x="1629429" y="23174"/>
                  <a:pt x="1633896" y="19201"/>
                  <a:pt x="1794169" y="0"/>
                </a:cubicBezTo>
                <a:cubicBezTo>
                  <a:pt x="1954442" y="-19201"/>
                  <a:pt x="2071969" y="-18258"/>
                  <a:pt x="2273929" y="0"/>
                </a:cubicBezTo>
                <a:cubicBezTo>
                  <a:pt x="2475889" y="18258"/>
                  <a:pt x="2695655" y="-24368"/>
                  <a:pt x="2990282" y="0"/>
                </a:cubicBezTo>
                <a:cubicBezTo>
                  <a:pt x="3284909" y="24368"/>
                  <a:pt x="3389737" y="30476"/>
                  <a:pt x="3706636" y="0"/>
                </a:cubicBezTo>
                <a:cubicBezTo>
                  <a:pt x="4023535" y="-30476"/>
                  <a:pt x="4026400" y="8824"/>
                  <a:pt x="4186395" y="0"/>
                </a:cubicBezTo>
                <a:cubicBezTo>
                  <a:pt x="4346390" y="-8824"/>
                  <a:pt x="4749112" y="-24868"/>
                  <a:pt x="4902748" y="0"/>
                </a:cubicBezTo>
                <a:cubicBezTo>
                  <a:pt x="5056384" y="24868"/>
                  <a:pt x="5568437" y="-29325"/>
                  <a:pt x="5914844" y="0"/>
                </a:cubicBezTo>
                <a:cubicBezTo>
                  <a:pt x="5937273" y="126508"/>
                  <a:pt x="5930299" y="403761"/>
                  <a:pt x="5914844" y="542033"/>
                </a:cubicBezTo>
                <a:cubicBezTo>
                  <a:pt x="5899389" y="680305"/>
                  <a:pt x="5936020" y="937174"/>
                  <a:pt x="5914844" y="1062810"/>
                </a:cubicBezTo>
                <a:cubicBezTo>
                  <a:pt x="5760740" y="1040897"/>
                  <a:pt x="5575739" y="1081044"/>
                  <a:pt x="5435084" y="1062810"/>
                </a:cubicBezTo>
                <a:cubicBezTo>
                  <a:pt x="5294429" y="1044576"/>
                  <a:pt x="5037955" y="1085363"/>
                  <a:pt x="4837028" y="1062810"/>
                </a:cubicBezTo>
                <a:cubicBezTo>
                  <a:pt x="4636101" y="1040257"/>
                  <a:pt x="4373560" y="1095988"/>
                  <a:pt x="4061526" y="1062810"/>
                </a:cubicBezTo>
                <a:cubicBezTo>
                  <a:pt x="3749492" y="1029632"/>
                  <a:pt x="3676369" y="1071308"/>
                  <a:pt x="3404321" y="1062810"/>
                </a:cubicBezTo>
                <a:cubicBezTo>
                  <a:pt x="3132273" y="1054312"/>
                  <a:pt x="3023841" y="1086028"/>
                  <a:pt x="2865413" y="1062810"/>
                </a:cubicBezTo>
                <a:cubicBezTo>
                  <a:pt x="2706985" y="1039592"/>
                  <a:pt x="2535394" y="1071825"/>
                  <a:pt x="2326505" y="1062810"/>
                </a:cubicBezTo>
                <a:cubicBezTo>
                  <a:pt x="2117616" y="1053795"/>
                  <a:pt x="2004140" y="1053137"/>
                  <a:pt x="1728449" y="1062810"/>
                </a:cubicBezTo>
                <a:cubicBezTo>
                  <a:pt x="1452758" y="1072483"/>
                  <a:pt x="1392949" y="1052414"/>
                  <a:pt x="1248689" y="1062810"/>
                </a:cubicBezTo>
                <a:cubicBezTo>
                  <a:pt x="1104429" y="1073206"/>
                  <a:pt x="958497" y="1069069"/>
                  <a:pt x="768930" y="1062810"/>
                </a:cubicBezTo>
                <a:cubicBezTo>
                  <a:pt x="579363" y="1056551"/>
                  <a:pt x="159926" y="1085743"/>
                  <a:pt x="0" y="1062810"/>
                </a:cubicBezTo>
                <a:cubicBezTo>
                  <a:pt x="-24038" y="947494"/>
                  <a:pt x="-4157" y="781541"/>
                  <a:pt x="0" y="542033"/>
                </a:cubicBezTo>
                <a:cubicBezTo>
                  <a:pt x="4157" y="302525"/>
                  <a:pt x="899" y="201341"/>
                  <a:pt x="0" y="0"/>
                </a:cubicBezTo>
                <a:close/>
              </a:path>
              <a:path w="5914844" h="1062810" stroke="0" extrusionOk="0">
                <a:moveTo>
                  <a:pt x="0" y="0"/>
                </a:moveTo>
                <a:cubicBezTo>
                  <a:pt x="241409" y="8186"/>
                  <a:pt x="454401" y="-26591"/>
                  <a:pt x="657205" y="0"/>
                </a:cubicBezTo>
                <a:cubicBezTo>
                  <a:pt x="860010" y="26591"/>
                  <a:pt x="1115592" y="-33202"/>
                  <a:pt x="1432707" y="0"/>
                </a:cubicBezTo>
                <a:cubicBezTo>
                  <a:pt x="1749822" y="33202"/>
                  <a:pt x="1906584" y="-30718"/>
                  <a:pt x="2149060" y="0"/>
                </a:cubicBezTo>
                <a:cubicBezTo>
                  <a:pt x="2391536" y="30718"/>
                  <a:pt x="2543066" y="-13493"/>
                  <a:pt x="2865413" y="0"/>
                </a:cubicBezTo>
                <a:cubicBezTo>
                  <a:pt x="3187760" y="13493"/>
                  <a:pt x="3225901" y="-22350"/>
                  <a:pt x="3345173" y="0"/>
                </a:cubicBezTo>
                <a:cubicBezTo>
                  <a:pt x="3464445" y="22350"/>
                  <a:pt x="3618221" y="21357"/>
                  <a:pt x="3884081" y="0"/>
                </a:cubicBezTo>
                <a:cubicBezTo>
                  <a:pt x="4149941" y="-21357"/>
                  <a:pt x="4404204" y="507"/>
                  <a:pt x="4600434" y="0"/>
                </a:cubicBezTo>
                <a:cubicBezTo>
                  <a:pt x="4796664" y="-507"/>
                  <a:pt x="4931919" y="-8158"/>
                  <a:pt x="5198491" y="0"/>
                </a:cubicBezTo>
                <a:cubicBezTo>
                  <a:pt x="5465063" y="8158"/>
                  <a:pt x="5669332" y="34885"/>
                  <a:pt x="5914844" y="0"/>
                </a:cubicBezTo>
                <a:cubicBezTo>
                  <a:pt x="5909429" y="189530"/>
                  <a:pt x="5908174" y="378933"/>
                  <a:pt x="5914844" y="531405"/>
                </a:cubicBezTo>
                <a:cubicBezTo>
                  <a:pt x="5921514" y="683878"/>
                  <a:pt x="5910193" y="848654"/>
                  <a:pt x="5914844" y="1062810"/>
                </a:cubicBezTo>
                <a:cubicBezTo>
                  <a:pt x="5681149" y="1083502"/>
                  <a:pt x="5447262" y="1080629"/>
                  <a:pt x="5316788" y="1062810"/>
                </a:cubicBezTo>
                <a:cubicBezTo>
                  <a:pt x="5186314" y="1044991"/>
                  <a:pt x="4749878" y="1081202"/>
                  <a:pt x="4600434" y="1062810"/>
                </a:cubicBezTo>
                <a:cubicBezTo>
                  <a:pt x="4450990" y="1044418"/>
                  <a:pt x="4175936" y="1092837"/>
                  <a:pt x="3943229" y="1062810"/>
                </a:cubicBezTo>
                <a:cubicBezTo>
                  <a:pt x="3710522" y="1032783"/>
                  <a:pt x="3597131" y="1043926"/>
                  <a:pt x="3463470" y="1062810"/>
                </a:cubicBezTo>
                <a:cubicBezTo>
                  <a:pt x="3329809" y="1081694"/>
                  <a:pt x="3138071" y="1058223"/>
                  <a:pt x="2983710" y="1062810"/>
                </a:cubicBezTo>
                <a:cubicBezTo>
                  <a:pt x="2829349" y="1067397"/>
                  <a:pt x="2600508" y="1046606"/>
                  <a:pt x="2503951" y="1062810"/>
                </a:cubicBezTo>
                <a:cubicBezTo>
                  <a:pt x="2407394" y="1079014"/>
                  <a:pt x="2211097" y="1056044"/>
                  <a:pt x="2024191" y="1062810"/>
                </a:cubicBezTo>
                <a:cubicBezTo>
                  <a:pt x="1837285" y="1069576"/>
                  <a:pt x="1605950" y="1052707"/>
                  <a:pt x="1485283" y="1062810"/>
                </a:cubicBezTo>
                <a:cubicBezTo>
                  <a:pt x="1364616" y="1072913"/>
                  <a:pt x="1052366" y="1052864"/>
                  <a:pt x="887227" y="1062810"/>
                </a:cubicBezTo>
                <a:cubicBezTo>
                  <a:pt x="722088" y="1072756"/>
                  <a:pt x="247668" y="1084751"/>
                  <a:pt x="0" y="1062810"/>
                </a:cubicBezTo>
                <a:cubicBezTo>
                  <a:pt x="-1613" y="929964"/>
                  <a:pt x="1376" y="805224"/>
                  <a:pt x="0" y="563289"/>
                </a:cubicBezTo>
                <a:cubicBezTo>
                  <a:pt x="-1376" y="321354"/>
                  <a:pt x="6856" y="222242"/>
                  <a:pt x="0" y="0"/>
                </a:cubicBezTo>
                <a:close/>
              </a:path>
            </a:pathLst>
          </a:custGeom>
          <a:solidFill>
            <a:schemeClr val="bg1"/>
          </a:solidFill>
          <a:ln w="19050">
            <a:solidFill>
              <a:schemeClr val="tx1"/>
            </a:solidFill>
            <a:extLst>
              <a:ext uri="{C807C97D-BFC1-408E-A445-0C87EB9F89A2}">
                <ask:lineSketchStyleProps xmlns:ask="http://schemas.microsoft.com/office/drawing/2018/sketchyshapes" sd="52087153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2E9D82E5-0453-4B4B-B9EF-252A8333B749}"/>
              </a:ext>
            </a:extLst>
          </p:cNvPr>
          <p:cNvSpPr txBox="1"/>
          <p:nvPr/>
        </p:nvSpPr>
        <p:spPr>
          <a:xfrm>
            <a:off x="464707" y="2929133"/>
            <a:ext cx="575829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1. </a:t>
            </a:r>
            <a:r>
              <a:rPr lang="ko-KR" altLang="en-US" sz="1200" b="1" dirty="0">
                <a:solidFill>
                  <a:srgbClr val="C00000"/>
                </a:solidFill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손가락</a:t>
            </a:r>
            <a:r>
              <a:rPr lang="ko-KR" altLang="en-US" sz="120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에는 내가 좋아하는 것과 잘하는 것을 </a:t>
            </a:r>
            <a:r>
              <a:rPr lang="ko-KR" altLang="en-US" sz="1200" b="1" dirty="0">
                <a:solidFill>
                  <a:srgbClr val="C00000"/>
                </a:solidFill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다른 친구가</a:t>
            </a:r>
            <a:r>
              <a:rPr lang="en-US" altLang="ko-KR" sz="1200" b="1" dirty="0">
                <a:solidFill>
                  <a:srgbClr val="C00000"/>
                </a:solidFill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 </a:t>
            </a:r>
            <a:r>
              <a:rPr lang="ko-KR" altLang="en-US" sz="120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생각해 적습니다</a:t>
            </a:r>
            <a:r>
              <a:rPr lang="en-US" altLang="ko-KR" sz="120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.</a:t>
            </a:r>
          </a:p>
          <a:p>
            <a:r>
              <a:rPr lang="en-US" altLang="ko-KR" sz="120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2. </a:t>
            </a:r>
            <a:r>
              <a:rPr lang="ko-KR" altLang="en-US" sz="120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모둠 친구들끼리 돌아가며 친구의 손가락을 채워 줍니다</a:t>
            </a:r>
            <a:r>
              <a:rPr lang="en-US" altLang="ko-KR" sz="120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.</a:t>
            </a:r>
            <a:endParaRPr lang="ko-KR" altLang="en-US" sz="1200" dirty="0">
              <a:latin typeface="에스코어 드림 2 ExtraLight" panose="020B0203030302020204" pitchFamily="34" charset="-127"/>
              <a:ea typeface="에스코어 드림 2 ExtraLight" panose="020B0203030302020204" pitchFamily="34" charset="-127"/>
            </a:endParaRPr>
          </a:p>
          <a:p>
            <a:r>
              <a:rPr lang="en-US" altLang="ko-KR" sz="1200" b="1" dirty="0">
                <a:solidFill>
                  <a:srgbClr val="C00000"/>
                </a:solidFill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3. </a:t>
            </a:r>
            <a:r>
              <a:rPr lang="ko-KR" altLang="en-US" sz="1200" b="1" dirty="0">
                <a:solidFill>
                  <a:srgbClr val="C00000"/>
                </a:solidFill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손바닥</a:t>
            </a:r>
            <a:r>
              <a:rPr lang="ko-KR" altLang="en-US" sz="120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에는 </a:t>
            </a:r>
            <a:r>
              <a:rPr lang="ko-KR" altLang="en-US" sz="1200" b="1" dirty="0">
                <a:solidFill>
                  <a:srgbClr val="C00000"/>
                </a:solidFill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자신</a:t>
            </a:r>
            <a:r>
              <a:rPr lang="ko-KR" altLang="en-US" sz="120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이 생각하는 좋아하는 것과 잘하는 것을 적습니다</a:t>
            </a:r>
            <a:r>
              <a:rPr lang="en-US" altLang="ko-KR" sz="120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.</a:t>
            </a:r>
            <a:endParaRPr lang="ko-KR" altLang="en-US" sz="1200" dirty="0">
              <a:latin typeface="에스코어 드림 2 ExtraLight" panose="020B0203030302020204" pitchFamily="34" charset="-127"/>
              <a:ea typeface="에스코어 드림 2 ExtraLight" panose="020B0203030302020204" pitchFamily="34" charset="-127"/>
            </a:endParaRPr>
          </a:p>
        </p:txBody>
      </p:sp>
      <p:pic>
        <p:nvPicPr>
          <p:cNvPr id="51" name="그림 50" descr="장갑류, 식탁용기구, 포크이(가) 표시된 사진&#10;&#10;자동 생성된 설명">
            <a:extLst>
              <a:ext uri="{FF2B5EF4-FFF2-40B4-BE49-F238E27FC236}">
                <a16:creationId xmlns:a16="http://schemas.microsoft.com/office/drawing/2014/main" id="{1E26A108-0473-4397-BAEF-C9389D45680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982" y="3961964"/>
            <a:ext cx="5358412" cy="5358412"/>
          </a:xfrm>
          <a:prstGeom prst="rect">
            <a:avLst/>
          </a:prstGeom>
        </p:spPr>
      </p:pic>
      <p:sp>
        <p:nvSpPr>
          <p:cNvPr id="52" name="TextBox 51">
            <a:extLst>
              <a:ext uri="{FF2B5EF4-FFF2-40B4-BE49-F238E27FC236}">
                <a16:creationId xmlns:a16="http://schemas.microsoft.com/office/drawing/2014/main" id="{C771CEB9-CF2B-44F5-8F60-A7EA34CA8E51}"/>
              </a:ext>
            </a:extLst>
          </p:cNvPr>
          <p:cNvSpPr txBox="1"/>
          <p:nvPr/>
        </p:nvSpPr>
        <p:spPr>
          <a:xfrm>
            <a:off x="452780" y="2646995"/>
            <a:ext cx="116336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&lt; </a:t>
            </a:r>
            <a:r>
              <a:rPr lang="ko-KR" altLang="en-US" sz="1400" dirty="0"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활동 방법 </a:t>
            </a:r>
            <a:r>
              <a:rPr lang="en-US" altLang="ko-KR" sz="1400" dirty="0"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&gt;</a:t>
            </a:r>
            <a:endParaRPr lang="ko-KR" altLang="en-US" sz="1400" dirty="0">
              <a:latin typeface="이사만루체 Light" panose="00000300000000000000" pitchFamily="2" charset="-127"/>
              <a:ea typeface="이사만루체 Light" panose="00000300000000000000" pitchFamily="2" charset="-127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2BE610A-39DC-4CBF-98F5-0D1994E6DEC5}"/>
              </a:ext>
            </a:extLst>
          </p:cNvPr>
          <p:cNvSpPr txBox="1"/>
          <p:nvPr/>
        </p:nvSpPr>
        <p:spPr>
          <a:xfrm>
            <a:off x="1360279" y="1308330"/>
            <a:ext cx="51960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40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장래 희망의 뜻을 알고</a:t>
            </a:r>
            <a:r>
              <a:rPr lang="en-US" altLang="ko-KR" sz="140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, </a:t>
            </a:r>
            <a:r>
              <a:rPr lang="ko-KR" altLang="en-US" sz="1400" b="1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좋아하는 것</a:t>
            </a:r>
            <a:r>
              <a:rPr lang="ko-KR" altLang="en-US" sz="140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과 </a:t>
            </a:r>
            <a:r>
              <a:rPr lang="ko-KR" altLang="en-US" sz="1400" b="1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잘하는 것</a:t>
            </a:r>
            <a:r>
              <a:rPr lang="ko-KR" altLang="en-US" sz="140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을 찾아봅시다</a:t>
            </a:r>
            <a:r>
              <a:rPr lang="en-US" altLang="ko-KR" sz="140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.</a:t>
            </a:r>
            <a:endParaRPr lang="ko-KR" altLang="en-US" sz="1400" dirty="0">
              <a:latin typeface="에스코어 드림 2 ExtraLight" panose="020B0203030302020204" pitchFamily="34" charset="-127"/>
              <a:ea typeface="에스코어 드림 2 ExtraLight" panose="020B0203030302020204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3566541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그룹 3">
            <a:extLst>
              <a:ext uri="{FF2B5EF4-FFF2-40B4-BE49-F238E27FC236}">
                <a16:creationId xmlns:a16="http://schemas.microsoft.com/office/drawing/2014/main" id="{F65831DF-7FCD-4632-BE9A-85FE104D55D3}"/>
              </a:ext>
            </a:extLst>
          </p:cNvPr>
          <p:cNvGrpSpPr/>
          <p:nvPr/>
        </p:nvGrpSpPr>
        <p:grpSpPr>
          <a:xfrm>
            <a:off x="657555" y="72507"/>
            <a:ext cx="5782684" cy="1155529"/>
            <a:chOff x="936955" y="15240"/>
            <a:chExt cx="5782684" cy="1155529"/>
          </a:xfrm>
        </p:grpSpPr>
        <p:pic>
          <p:nvPicPr>
            <p:cNvPr id="39" name="그림 38">
              <a:extLst>
                <a:ext uri="{FF2B5EF4-FFF2-40B4-BE49-F238E27FC236}">
                  <a16:creationId xmlns:a16="http://schemas.microsoft.com/office/drawing/2014/main" id="{19A64FFB-2347-4CE5-B1DD-D4E5FF809CB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 l="29955"/>
            <a:stretch>
              <a:fillRect/>
            </a:stretch>
          </p:blipFill>
          <p:spPr>
            <a:xfrm rot="157938">
              <a:off x="1586460" y="178897"/>
              <a:ext cx="5133179" cy="991872"/>
            </a:xfrm>
            <a:custGeom>
              <a:avLst/>
              <a:gdLst>
                <a:gd name="connsiteX0" fmla="*/ 0 w 4748570"/>
                <a:gd name="connsiteY0" fmla="*/ 0 h 1347333"/>
                <a:gd name="connsiteX1" fmla="*/ 4748570 w 4748570"/>
                <a:gd name="connsiteY1" fmla="*/ 0 h 1347333"/>
                <a:gd name="connsiteX2" fmla="*/ 4748570 w 4748570"/>
                <a:gd name="connsiteY2" fmla="*/ 1347333 h 1347333"/>
                <a:gd name="connsiteX3" fmla="*/ 0 w 4748570"/>
                <a:gd name="connsiteY3" fmla="*/ 1347333 h 13473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48570" h="1347333">
                  <a:moveTo>
                    <a:pt x="0" y="0"/>
                  </a:moveTo>
                  <a:lnTo>
                    <a:pt x="4748570" y="0"/>
                  </a:lnTo>
                  <a:lnTo>
                    <a:pt x="4748570" y="1347333"/>
                  </a:lnTo>
                  <a:lnTo>
                    <a:pt x="0" y="1347333"/>
                  </a:lnTo>
                  <a:close/>
                </a:path>
              </a:pathLst>
            </a:custGeom>
          </p:spPr>
        </p:pic>
        <p:pic>
          <p:nvPicPr>
            <p:cNvPr id="40" name="그림 39">
              <a:extLst>
                <a:ext uri="{FF2B5EF4-FFF2-40B4-BE49-F238E27FC236}">
                  <a16:creationId xmlns:a16="http://schemas.microsoft.com/office/drawing/2014/main" id="{EB514ADD-C25E-4F4C-9009-82C00B5C8FF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36955" y="15240"/>
              <a:ext cx="953847" cy="988408"/>
            </a:xfrm>
            <a:prstGeom prst="rect">
              <a:avLst/>
            </a:prstGeom>
          </p:spPr>
        </p:pic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51681850-2BA8-4E3C-8408-14CD7381125E}"/>
                </a:ext>
              </a:extLst>
            </p:cNvPr>
            <p:cNvSpPr txBox="1"/>
            <p:nvPr/>
          </p:nvSpPr>
          <p:spPr>
            <a:xfrm>
              <a:off x="1788839" y="367939"/>
              <a:ext cx="389722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2400" dirty="0">
                  <a:latin typeface="이사만루체 Bold" panose="00000800000000000000" pitchFamily="2" charset="-127"/>
                  <a:ea typeface="이사만루체 Bold" panose="00000800000000000000" pitchFamily="2" charset="-127"/>
                </a:rPr>
                <a:t>01. </a:t>
              </a:r>
              <a:r>
                <a:rPr lang="ko-KR" altLang="en-US" sz="2400" dirty="0">
                  <a:latin typeface="이사만루체 Bold" panose="00000800000000000000" pitchFamily="2" charset="-127"/>
                  <a:ea typeface="이사만루체 Bold" panose="00000800000000000000" pitchFamily="2" charset="-127"/>
                </a:rPr>
                <a:t>장래 희망의 새로운 모습</a:t>
              </a:r>
            </a:p>
          </p:txBody>
        </p:sp>
      </p:grpSp>
      <p:sp>
        <p:nvSpPr>
          <p:cNvPr id="23" name="사각형: 둥근 모서리 2">
            <a:extLst>
              <a:ext uri="{FF2B5EF4-FFF2-40B4-BE49-F238E27FC236}">
                <a16:creationId xmlns:a16="http://schemas.microsoft.com/office/drawing/2014/main" id="{D70199C4-4F83-4596-9E82-A68D4C898A4A}"/>
              </a:ext>
            </a:extLst>
          </p:cNvPr>
          <p:cNvSpPr/>
          <p:nvPr/>
        </p:nvSpPr>
        <p:spPr>
          <a:xfrm>
            <a:off x="322742" y="1233480"/>
            <a:ext cx="6385809" cy="8483097"/>
          </a:xfrm>
          <a:custGeom>
            <a:avLst/>
            <a:gdLst>
              <a:gd name="connsiteX0" fmla="*/ 0 w 6198565"/>
              <a:gd name="connsiteY0" fmla="*/ 271125 h 8366352"/>
              <a:gd name="connsiteX1" fmla="*/ 271125 w 6198565"/>
              <a:gd name="connsiteY1" fmla="*/ 0 h 8366352"/>
              <a:gd name="connsiteX2" fmla="*/ 5927440 w 6198565"/>
              <a:gd name="connsiteY2" fmla="*/ 0 h 8366352"/>
              <a:gd name="connsiteX3" fmla="*/ 6198565 w 6198565"/>
              <a:gd name="connsiteY3" fmla="*/ 271125 h 8366352"/>
              <a:gd name="connsiteX4" fmla="*/ 6198565 w 6198565"/>
              <a:gd name="connsiteY4" fmla="*/ 8095227 h 8366352"/>
              <a:gd name="connsiteX5" fmla="*/ 5927440 w 6198565"/>
              <a:gd name="connsiteY5" fmla="*/ 8366352 h 8366352"/>
              <a:gd name="connsiteX6" fmla="*/ 271125 w 6198565"/>
              <a:gd name="connsiteY6" fmla="*/ 8366352 h 8366352"/>
              <a:gd name="connsiteX7" fmla="*/ 0 w 6198565"/>
              <a:gd name="connsiteY7" fmla="*/ 8095227 h 8366352"/>
              <a:gd name="connsiteX8" fmla="*/ 0 w 6198565"/>
              <a:gd name="connsiteY8" fmla="*/ 271125 h 8366352"/>
              <a:gd name="connsiteX0" fmla="*/ 0 w 6198565"/>
              <a:gd name="connsiteY0" fmla="*/ 271125 h 8366352"/>
              <a:gd name="connsiteX1" fmla="*/ 271125 w 6198565"/>
              <a:gd name="connsiteY1" fmla="*/ 0 h 8366352"/>
              <a:gd name="connsiteX2" fmla="*/ 5927440 w 6198565"/>
              <a:gd name="connsiteY2" fmla="*/ 0 h 8366352"/>
              <a:gd name="connsiteX3" fmla="*/ 6198565 w 6198565"/>
              <a:gd name="connsiteY3" fmla="*/ 271125 h 8366352"/>
              <a:gd name="connsiteX4" fmla="*/ 6194136 w 6198565"/>
              <a:gd name="connsiteY4" fmla="*/ 4111610 h 8366352"/>
              <a:gd name="connsiteX5" fmla="*/ 6198565 w 6198565"/>
              <a:gd name="connsiteY5" fmla="*/ 8095227 h 8366352"/>
              <a:gd name="connsiteX6" fmla="*/ 5927440 w 6198565"/>
              <a:gd name="connsiteY6" fmla="*/ 8366352 h 8366352"/>
              <a:gd name="connsiteX7" fmla="*/ 271125 w 6198565"/>
              <a:gd name="connsiteY7" fmla="*/ 8366352 h 8366352"/>
              <a:gd name="connsiteX8" fmla="*/ 0 w 6198565"/>
              <a:gd name="connsiteY8" fmla="*/ 8095227 h 8366352"/>
              <a:gd name="connsiteX9" fmla="*/ 0 w 6198565"/>
              <a:gd name="connsiteY9" fmla="*/ 271125 h 8366352"/>
              <a:gd name="connsiteX0" fmla="*/ 12700 w 6211265"/>
              <a:gd name="connsiteY0" fmla="*/ 271125 h 8366352"/>
              <a:gd name="connsiteX1" fmla="*/ 283825 w 6211265"/>
              <a:gd name="connsiteY1" fmla="*/ 0 h 8366352"/>
              <a:gd name="connsiteX2" fmla="*/ 5940140 w 6211265"/>
              <a:gd name="connsiteY2" fmla="*/ 0 h 8366352"/>
              <a:gd name="connsiteX3" fmla="*/ 6211265 w 6211265"/>
              <a:gd name="connsiteY3" fmla="*/ 271125 h 8366352"/>
              <a:gd name="connsiteX4" fmla="*/ 6206836 w 6211265"/>
              <a:gd name="connsiteY4" fmla="*/ 4111610 h 8366352"/>
              <a:gd name="connsiteX5" fmla="*/ 6211265 w 6211265"/>
              <a:gd name="connsiteY5" fmla="*/ 8095227 h 8366352"/>
              <a:gd name="connsiteX6" fmla="*/ 5940140 w 6211265"/>
              <a:gd name="connsiteY6" fmla="*/ 8366352 h 8366352"/>
              <a:gd name="connsiteX7" fmla="*/ 283825 w 6211265"/>
              <a:gd name="connsiteY7" fmla="*/ 8366352 h 8366352"/>
              <a:gd name="connsiteX8" fmla="*/ 12700 w 6211265"/>
              <a:gd name="connsiteY8" fmla="*/ 8095227 h 8366352"/>
              <a:gd name="connsiteX9" fmla="*/ 0 w 6211265"/>
              <a:gd name="connsiteY9" fmla="*/ 4832047 h 8366352"/>
              <a:gd name="connsiteX10" fmla="*/ 12700 w 6211265"/>
              <a:gd name="connsiteY10" fmla="*/ 271125 h 8366352"/>
              <a:gd name="connsiteX0" fmla="*/ 12700 w 6211265"/>
              <a:gd name="connsiteY0" fmla="*/ 271125 h 8366352"/>
              <a:gd name="connsiteX1" fmla="*/ 283825 w 6211265"/>
              <a:gd name="connsiteY1" fmla="*/ 0 h 8366352"/>
              <a:gd name="connsiteX2" fmla="*/ 5940140 w 6211265"/>
              <a:gd name="connsiteY2" fmla="*/ 0 h 8366352"/>
              <a:gd name="connsiteX3" fmla="*/ 6211265 w 6211265"/>
              <a:gd name="connsiteY3" fmla="*/ 271125 h 8366352"/>
              <a:gd name="connsiteX4" fmla="*/ 6123709 w 6211265"/>
              <a:gd name="connsiteY4" fmla="*/ 4111610 h 8366352"/>
              <a:gd name="connsiteX5" fmla="*/ 6211265 w 6211265"/>
              <a:gd name="connsiteY5" fmla="*/ 8095227 h 8366352"/>
              <a:gd name="connsiteX6" fmla="*/ 5940140 w 6211265"/>
              <a:gd name="connsiteY6" fmla="*/ 8366352 h 8366352"/>
              <a:gd name="connsiteX7" fmla="*/ 283825 w 6211265"/>
              <a:gd name="connsiteY7" fmla="*/ 8366352 h 8366352"/>
              <a:gd name="connsiteX8" fmla="*/ 12700 w 6211265"/>
              <a:gd name="connsiteY8" fmla="*/ 8095227 h 8366352"/>
              <a:gd name="connsiteX9" fmla="*/ 0 w 6211265"/>
              <a:gd name="connsiteY9" fmla="*/ 4832047 h 8366352"/>
              <a:gd name="connsiteX10" fmla="*/ 12700 w 6211265"/>
              <a:gd name="connsiteY10" fmla="*/ 271125 h 8366352"/>
              <a:gd name="connsiteX0" fmla="*/ 141 w 6198706"/>
              <a:gd name="connsiteY0" fmla="*/ 271125 h 8366352"/>
              <a:gd name="connsiteX1" fmla="*/ 271266 w 6198706"/>
              <a:gd name="connsiteY1" fmla="*/ 0 h 8366352"/>
              <a:gd name="connsiteX2" fmla="*/ 5927581 w 6198706"/>
              <a:gd name="connsiteY2" fmla="*/ 0 h 8366352"/>
              <a:gd name="connsiteX3" fmla="*/ 6198706 w 6198706"/>
              <a:gd name="connsiteY3" fmla="*/ 271125 h 8366352"/>
              <a:gd name="connsiteX4" fmla="*/ 6111150 w 6198706"/>
              <a:gd name="connsiteY4" fmla="*/ 4111610 h 8366352"/>
              <a:gd name="connsiteX5" fmla="*/ 6198706 w 6198706"/>
              <a:gd name="connsiteY5" fmla="*/ 8095227 h 8366352"/>
              <a:gd name="connsiteX6" fmla="*/ 5927581 w 6198706"/>
              <a:gd name="connsiteY6" fmla="*/ 8366352 h 8366352"/>
              <a:gd name="connsiteX7" fmla="*/ 271266 w 6198706"/>
              <a:gd name="connsiteY7" fmla="*/ 8366352 h 8366352"/>
              <a:gd name="connsiteX8" fmla="*/ 141 w 6198706"/>
              <a:gd name="connsiteY8" fmla="*/ 8095227 h 8366352"/>
              <a:gd name="connsiteX9" fmla="*/ 84423 w 6198706"/>
              <a:gd name="connsiteY9" fmla="*/ 5303102 h 8366352"/>
              <a:gd name="connsiteX10" fmla="*/ 141 w 6198706"/>
              <a:gd name="connsiteY10" fmla="*/ 271125 h 8366352"/>
              <a:gd name="connsiteX0" fmla="*/ 141 w 6198706"/>
              <a:gd name="connsiteY0" fmla="*/ 271125 h 8366352"/>
              <a:gd name="connsiteX1" fmla="*/ 271266 w 6198706"/>
              <a:gd name="connsiteY1" fmla="*/ 0 h 8366352"/>
              <a:gd name="connsiteX2" fmla="*/ 5927581 w 6198706"/>
              <a:gd name="connsiteY2" fmla="*/ 0 h 8366352"/>
              <a:gd name="connsiteX3" fmla="*/ 6198706 w 6198706"/>
              <a:gd name="connsiteY3" fmla="*/ 271125 h 8366352"/>
              <a:gd name="connsiteX4" fmla="*/ 6111150 w 6198706"/>
              <a:gd name="connsiteY4" fmla="*/ 4111610 h 8366352"/>
              <a:gd name="connsiteX5" fmla="*/ 6198706 w 6198706"/>
              <a:gd name="connsiteY5" fmla="*/ 8095227 h 8366352"/>
              <a:gd name="connsiteX6" fmla="*/ 5927581 w 6198706"/>
              <a:gd name="connsiteY6" fmla="*/ 8366352 h 8366352"/>
              <a:gd name="connsiteX7" fmla="*/ 271266 w 6198706"/>
              <a:gd name="connsiteY7" fmla="*/ 8366352 h 8366352"/>
              <a:gd name="connsiteX8" fmla="*/ 13995 w 6198706"/>
              <a:gd name="connsiteY8" fmla="*/ 7707300 h 8366352"/>
              <a:gd name="connsiteX9" fmla="*/ 84423 w 6198706"/>
              <a:gd name="connsiteY9" fmla="*/ 5303102 h 8366352"/>
              <a:gd name="connsiteX10" fmla="*/ 141 w 6198706"/>
              <a:gd name="connsiteY10" fmla="*/ 271125 h 8366352"/>
              <a:gd name="connsiteX0" fmla="*/ 249 w 6198814"/>
              <a:gd name="connsiteY0" fmla="*/ 271125 h 8366352"/>
              <a:gd name="connsiteX1" fmla="*/ 271374 w 6198814"/>
              <a:gd name="connsiteY1" fmla="*/ 0 h 8366352"/>
              <a:gd name="connsiteX2" fmla="*/ 5927689 w 6198814"/>
              <a:gd name="connsiteY2" fmla="*/ 0 h 8366352"/>
              <a:gd name="connsiteX3" fmla="*/ 6198814 w 6198814"/>
              <a:gd name="connsiteY3" fmla="*/ 271125 h 8366352"/>
              <a:gd name="connsiteX4" fmla="*/ 6111258 w 6198814"/>
              <a:gd name="connsiteY4" fmla="*/ 4111610 h 8366352"/>
              <a:gd name="connsiteX5" fmla="*/ 6198814 w 6198814"/>
              <a:gd name="connsiteY5" fmla="*/ 8095227 h 8366352"/>
              <a:gd name="connsiteX6" fmla="*/ 5927689 w 6198814"/>
              <a:gd name="connsiteY6" fmla="*/ 8366352 h 8366352"/>
              <a:gd name="connsiteX7" fmla="*/ 271374 w 6198814"/>
              <a:gd name="connsiteY7" fmla="*/ 8366352 h 8366352"/>
              <a:gd name="connsiteX8" fmla="*/ 14103 w 6198814"/>
              <a:gd name="connsiteY8" fmla="*/ 7707300 h 8366352"/>
              <a:gd name="connsiteX9" fmla="*/ 42968 w 6198814"/>
              <a:gd name="connsiteY9" fmla="*/ 5303102 h 8366352"/>
              <a:gd name="connsiteX10" fmla="*/ 249 w 6198814"/>
              <a:gd name="connsiteY10" fmla="*/ 271125 h 8366352"/>
              <a:gd name="connsiteX0" fmla="*/ 249 w 6198814"/>
              <a:gd name="connsiteY0" fmla="*/ 271125 h 8366352"/>
              <a:gd name="connsiteX1" fmla="*/ 271374 w 6198814"/>
              <a:gd name="connsiteY1" fmla="*/ 0 h 8366352"/>
              <a:gd name="connsiteX2" fmla="*/ 5927689 w 6198814"/>
              <a:gd name="connsiteY2" fmla="*/ 0 h 8366352"/>
              <a:gd name="connsiteX3" fmla="*/ 6198814 w 6198814"/>
              <a:gd name="connsiteY3" fmla="*/ 271125 h 8366352"/>
              <a:gd name="connsiteX4" fmla="*/ 6111258 w 6198814"/>
              <a:gd name="connsiteY4" fmla="*/ 4111610 h 8366352"/>
              <a:gd name="connsiteX5" fmla="*/ 6198814 w 6198814"/>
              <a:gd name="connsiteY5" fmla="*/ 8095227 h 8366352"/>
              <a:gd name="connsiteX6" fmla="*/ 5927689 w 6198814"/>
              <a:gd name="connsiteY6" fmla="*/ 8366352 h 8366352"/>
              <a:gd name="connsiteX7" fmla="*/ 418694 w 6198814"/>
              <a:gd name="connsiteY7" fmla="*/ 8351112 h 8366352"/>
              <a:gd name="connsiteX8" fmla="*/ 14103 w 6198814"/>
              <a:gd name="connsiteY8" fmla="*/ 7707300 h 8366352"/>
              <a:gd name="connsiteX9" fmla="*/ 42968 w 6198814"/>
              <a:gd name="connsiteY9" fmla="*/ 5303102 h 8366352"/>
              <a:gd name="connsiteX10" fmla="*/ 249 w 6198814"/>
              <a:gd name="connsiteY10" fmla="*/ 271125 h 8366352"/>
              <a:gd name="connsiteX0" fmla="*/ 249 w 6198814"/>
              <a:gd name="connsiteY0" fmla="*/ 271125 h 8366352"/>
              <a:gd name="connsiteX1" fmla="*/ 271374 w 6198814"/>
              <a:gd name="connsiteY1" fmla="*/ 0 h 8366352"/>
              <a:gd name="connsiteX2" fmla="*/ 5927689 w 6198814"/>
              <a:gd name="connsiteY2" fmla="*/ 0 h 8366352"/>
              <a:gd name="connsiteX3" fmla="*/ 6198814 w 6198814"/>
              <a:gd name="connsiteY3" fmla="*/ 271125 h 8366352"/>
              <a:gd name="connsiteX4" fmla="*/ 6111258 w 6198814"/>
              <a:gd name="connsiteY4" fmla="*/ 4111610 h 8366352"/>
              <a:gd name="connsiteX5" fmla="*/ 6198814 w 6198814"/>
              <a:gd name="connsiteY5" fmla="*/ 8095227 h 8366352"/>
              <a:gd name="connsiteX6" fmla="*/ 5927689 w 6198814"/>
              <a:gd name="connsiteY6" fmla="*/ 8366352 h 8366352"/>
              <a:gd name="connsiteX7" fmla="*/ 418694 w 6198814"/>
              <a:gd name="connsiteY7" fmla="*/ 8351112 h 8366352"/>
              <a:gd name="connsiteX8" fmla="*/ 14103 w 6198814"/>
              <a:gd name="connsiteY8" fmla="*/ 7707300 h 8366352"/>
              <a:gd name="connsiteX9" fmla="*/ 42968 w 6198814"/>
              <a:gd name="connsiteY9" fmla="*/ 5303102 h 8366352"/>
              <a:gd name="connsiteX10" fmla="*/ 249 w 6198814"/>
              <a:gd name="connsiteY10" fmla="*/ 271125 h 8366352"/>
              <a:gd name="connsiteX0" fmla="*/ 249 w 6198814"/>
              <a:gd name="connsiteY0" fmla="*/ 271125 h 8366352"/>
              <a:gd name="connsiteX1" fmla="*/ 271374 w 6198814"/>
              <a:gd name="connsiteY1" fmla="*/ 0 h 8366352"/>
              <a:gd name="connsiteX2" fmla="*/ 5927689 w 6198814"/>
              <a:gd name="connsiteY2" fmla="*/ 0 h 8366352"/>
              <a:gd name="connsiteX3" fmla="*/ 6198814 w 6198814"/>
              <a:gd name="connsiteY3" fmla="*/ 271125 h 8366352"/>
              <a:gd name="connsiteX4" fmla="*/ 6111258 w 6198814"/>
              <a:gd name="connsiteY4" fmla="*/ 4111610 h 8366352"/>
              <a:gd name="connsiteX5" fmla="*/ 6198814 w 6198814"/>
              <a:gd name="connsiteY5" fmla="*/ 8095227 h 8366352"/>
              <a:gd name="connsiteX6" fmla="*/ 5927689 w 6198814"/>
              <a:gd name="connsiteY6" fmla="*/ 8366352 h 8366352"/>
              <a:gd name="connsiteX7" fmla="*/ 418694 w 6198814"/>
              <a:gd name="connsiteY7" fmla="*/ 8351112 h 8366352"/>
              <a:gd name="connsiteX8" fmla="*/ 54743 w 6198814"/>
              <a:gd name="connsiteY8" fmla="*/ 7702220 h 8366352"/>
              <a:gd name="connsiteX9" fmla="*/ 42968 w 6198814"/>
              <a:gd name="connsiteY9" fmla="*/ 5303102 h 8366352"/>
              <a:gd name="connsiteX10" fmla="*/ 249 w 6198814"/>
              <a:gd name="connsiteY10" fmla="*/ 271125 h 8366352"/>
              <a:gd name="connsiteX0" fmla="*/ 249 w 6198814"/>
              <a:gd name="connsiteY0" fmla="*/ 271125 h 8366352"/>
              <a:gd name="connsiteX1" fmla="*/ 271374 w 6198814"/>
              <a:gd name="connsiteY1" fmla="*/ 0 h 8366352"/>
              <a:gd name="connsiteX2" fmla="*/ 5927689 w 6198814"/>
              <a:gd name="connsiteY2" fmla="*/ 0 h 8366352"/>
              <a:gd name="connsiteX3" fmla="*/ 6198814 w 6198814"/>
              <a:gd name="connsiteY3" fmla="*/ 271125 h 8366352"/>
              <a:gd name="connsiteX4" fmla="*/ 6111258 w 6198814"/>
              <a:gd name="connsiteY4" fmla="*/ 4111610 h 8366352"/>
              <a:gd name="connsiteX5" fmla="*/ 6198814 w 6198814"/>
              <a:gd name="connsiteY5" fmla="*/ 8095227 h 8366352"/>
              <a:gd name="connsiteX6" fmla="*/ 5927689 w 6198814"/>
              <a:gd name="connsiteY6" fmla="*/ 8366352 h 8366352"/>
              <a:gd name="connsiteX7" fmla="*/ 2771388 w 6198814"/>
              <a:gd name="connsiteY7" fmla="*/ 8346945 h 8366352"/>
              <a:gd name="connsiteX8" fmla="*/ 418694 w 6198814"/>
              <a:gd name="connsiteY8" fmla="*/ 8351112 h 8366352"/>
              <a:gd name="connsiteX9" fmla="*/ 54743 w 6198814"/>
              <a:gd name="connsiteY9" fmla="*/ 7702220 h 8366352"/>
              <a:gd name="connsiteX10" fmla="*/ 42968 w 6198814"/>
              <a:gd name="connsiteY10" fmla="*/ 5303102 h 8366352"/>
              <a:gd name="connsiteX11" fmla="*/ 249 w 6198814"/>
              <a:gd name="connsiteY11" fmla="*/ 271125 h 8366352"/>
              <a:gd name="connsiteX0" fmla="*/ 249 w 6198814"/>
              <a:gd name="connsiteY0" fmla="*/ 271125 h 8468865"/>
              <a:gd name="connsiteX1" fmla="*/ 271374 w 6198814"/>
              <a:gd name="connsiteY1" fmla="*/ 0 h 8468865"/>
              <a:gd name="connsiteX2" fmla="*/ 5927689 w 6198814"/>
              <a:gd name="connsiteY2" fmla="*/ 0 h 8468865"/>
              <a:gd name="connsiteX3" fmla="*/ 6198814 w 6198814"/>
              <a:gd name="connsiteY3" fmla="*/ 271125 h 8468865"/>
              <a:gd name="connsiteX4" fmla="*/ 6111258 w 6198814"/>
              <a:gd name="connsiteY4" fmla="*/ 4111610 h 8468865"/>
              <a:gd name="connsiteX5" fmla="*/ 6198814 w 6198814"/>
              <a:gd name="connsiteY5" fmla="*/ 8095227 h 8468865"/>
              <a:gd name="connsiteX6" fmla="*/ 5927689 w 6198814"/>
              <a:gd name="connsiteY6" fmla="*/ 8366352 h 8468865"/>
              <a:gd name="connsiteX7" fmla="*/ 2771388 w 6198814"/>
              <a:gd name="connsiteY7" fmla="*/ 8468865 h 8468865"/>
              <a:gd name="connsiteX8" fmla="*/ 418694 w 6198814"/>
              <a:gd name="connsiteY8" fmla="*/ 8351112 h 8468865"/>
              <a:gd name="connsiteX9" fmla="*/ 54743 w 6198814"/>
              <a:gd name="connsiteY9" fmla="*/ 7702220 h 8468865"/>
              <a:gd name="connsiteX10" fmla="*/ 42968 w 6198814"/>
              <a:gd name="connsiteY10" fmla="*/ 5303102 h 8468865"/>
              <a:gd name="connsiteX11" fmla="*/ 249 w 6198814"/>
              <a:gd name="connsiteY11" fmla="*/ 271125 h 8468865"/>
              <a:gd name="connsiteX0" fmla="*/ 249 w 6198814"/>
              <a:gd name="connsiteY0" fmla="*/ 271125 h 8468865"/>
              <a:gd name="connsiteX1" fmla="*/ 271374 w 6198814"/>
              <a:gd name="connsiteY1" fmla="*/ 0 h 8468865"/>
              <a:gd name="connsiteX2" fmla="*/ 5927689 w 6198814"/>
              <a:gd name="connsiteY2" fmla="*/ 0 h 8468865"/>
              <a:gd name="connsiteX3" fmla="*/ 6198814 w 6198814"/>
              <a:gd name="connsiteY3" fmla="*/ 271125 h 8468865"/>
              <a:gd name="connsiteX4" fmla="*/ 6111258 w 6198814"/>
              <a:gd name="connsiteY4" fmla="*/ 4111610 h 8468865"/>
              <a:gd name="connsiteX5" fmla="*/ 6198814 w 6198814"/>
              <a:gd name="connsiteY5" fmla="*/ 8095227 h 8468865"/>
              <a:gd name="connsiteX6" fmla="*/ 5927689 w 6198814"/>
              <a:gd name="connsiteY6" fmla="*/ 8366352 h 8468865"/>
              <a:gd name="connsiteX7" fmla="*/ 2771388 w 6198814"/>
              <a:gd name="connsiteY7" fmla="*/ 8468865 h 8468865"/>
              <a:gd name="connsiteX8" fmla="*/ 418694 w 6198814"/>
              <a:gd name="connsiteY8" fmla="*/ 8351112 h 8468865"/>
              <a:gd name="connsiteX9" fmla="*/ 54743 w 6198814"/>
              <a:gd name="connsiteY9" fmla="*/ 7702220 h 8468865"/>
              <a:gd name="connsiteX10" fmla="*/ 42968 w 6198814"/>
              <a:gd name="connsiteY10" fmla="*/ 5303102 h 8468865"/>
              <a:gd name="connsiteX11" fmla="*/ 249 w 6198814"/>
              <a:gd name="connsiteY11" fmla="*/ 271125 h 8468865"/>
              <a:gd name="connsiteX0" fmla="*/ 249 w 6198814"/>
              <a:gd name="connsiteY0" fmla="*/ 271125 h 8486409"/>
              <a:gd name="connsiteX1" fmla="*/ 271374 w 6198814"/>
              <a:gd name="connsiteY1" fmla="*/ 0 h 8486409"/>
              <a:gd name="connsiteX2" fmla="*/ 5927689 w 6198814"/>
              <a:gd name="connsiteY2" fmla="*/ 0 h 8486409"/>
              <a:gd name="connsiteX3" fmla="*/ 6198814 w 6198814"/>
              <a:gd name="connsiteY3" fmla="*/ 271125 h 8486409"/>
              <a:gd name="connsiteX4" fmla="*/ 6111258 w 6198814"/>
              <a:gd name="connsiteY4" fmla="*/ 4111610 h 8486409"/>
              <a:gd name="connsiteX5" fmla="*/ 6198814 w 6198814"/>
              <a:gd name="connsiteY5" fmla="*/ 8095227 h 8486409"/>
              <a:gd name="connsiteX6" fmla="*/ 5927689 w 6198814"/>
              <a:gd name="connsiteY6" fmla="*/ 8366352 h 8486409"/>
              <a:gd name="connsiteX7" fmla="*/ 2771388 w 6198814"/>
              <a:gd name="connsiteY7" fmla="*/ 8468865 h 8486409"/>
              <a:gd name="connsiteX8" fmla="*/ 418694 w 6198814"/>
              <a:gd name="connsiteY8" fmla="*/ 8351112 h 8486409"/>
              <a:gd name="connsiteX9" fmla="*/ 54743 w 6198814"/>
              <a:gd name="connsiteY9" fmla="*/ 7702220 h 8486409"/>
              <a:gd name="connsiteX10" fmla="*/ 42968 w 6198814"/>
              <a:gd name="connsiteY10" fmla="*/ 5303102 h 8486409"/>
              <a:gd name="connsiteX11" fmla="*/ 249 w 6198814"/>
              <a:gd name="connsiteY11" fmla="*/ 271125 h 8486409"/>
              <a:gd name="connsiteX0" fmla="*/ 249 w 6198814"/>
              <a:gd name="connsiteY0" fmla="*/ 271125 h 8500396"/>
              <a:gd name="connsiteX1" fmla="*/ 271374 w 6198814"/>
              <a:gd name="connsiteY1" fmla="*/ 0 h 8500396"/>
              <a:gd name="connsiteX2" fmla="*/ 5927689 w 6198814"/>
              <a:gd name="connsiteY2" fmla="*/ 0 h 8500396"/>
              <a:gd name="connsiteX3" fmla="*/ 6198814 w 6198814"/>
              <a:gd name="connsiteY3" fmla="*/ 271125 h 8500396"/>
              <a:gd name="connsiteX4" fmla="*/ 6111258 w 6198814"/>
              <a:gd name="connsiteY4" fmla="*/ 4111610 h 8500396"/>
              <a:gd name="connsiteX5" fmla="*/ 6198814 w 6198814"/>
              <a:gd name="connsiteY5" fmla="*/ 8095227 h 8500396"/>
              <a:gd name="connsiteX6" fmla="*/ 5927689 w 6198814"/>
              <a:gd name="connsiteY6" fmla="*/ 8366352 h 8500396"/>
              <a:gd name="connsiteX7" fmla="*/ 3126988 w 6198814"/>
              <a:gd name="connsiteY7" fmla="*/ 8484105 h 8500396"/>
              <a:gd name="connsiteX8" fmla="*/ 418694 w 6198814"/>
              <a:gd name="connsiteY8" fmla="*/ 8351112 h 8500396"/>
              <a:gd name="connsiteX9" fmla="*/ 54743 w 6198814"/>
              <a:gd name="connsiteY9" fmla="*/ 7702220 h 8500396"/>
              <a:gd name="connsiteX10" fmla="*/ 42968 w 6198814"/>
              <a:gd name="connsiteY10" fmla="*/ 5303102 h 8500396"/>
              <a:gd name="connsiteX11" fmla="*/ 249 w 6198814"/>
              <a:gd name="connsiteY11" fmla="*/ 271125 h 8500396"/>
              <a:gd name="connsiteX0" fmla="*/ 249 w 6198814"/>
              <a:gd name="connsiteY0" fmla="*/ 271125 h 8500396"/>
              <a:gd name="connsiteX1" fmla="*/ 271374 w 6198814"/>
              <a:gd name="connsiteY1" fmla="*/ 0 h 8500396"/>
              <a:gd name="connsiteX2" fmla="*/ 5927689 w 6198814"/>
              <a:gd name="connsiteY2" fmla="*/ 0 h 8500396"/>
              <a:gd name="connsiteX3" fmla="*/ 6198814 w 6198814"/>
              <a:gd name="connsiteY3" fmla="*/ 271125 h 8500396"/>
              <a:gd name="connsiteX4" fmla="*/ 6111258 w 6198814"/>
              <a:gd name="connsiteY4" fmla="*/ 4111610 h 8500396"/>
              <a:gd name="connsiteX5" fmla="*/ 6198814 w 6198814"/>
              <a:gd name="connsiteY5" fmla="*/ 8095227 h 8500396"/>
              <a:gd name="connsiteX6" fmla="*/ 5673689 w 6198814"/>
              <a:gd name="connsiteY6" fmla="*/ 8412072 h 8500396"/>
              <a:gd name="connsiteX7" fmla="*/ 3126988 w 6198814"/>
              <a:gd name="connsiteY7" fmla="*/ 8484105 h 8500396"/>
              <a:gd name="connsiteX8" fmla="*/ 418694 w 6198814"/>
              <a:gd name="connsiteY8" fmla="*/ 8351112 h 8500396"/>
              <a:gd name="connsiteX9" fmla="*/ 54743 w 6198814"/>
              <a:gd name="connsiteY9" fmla="*/ 7702220 h 8500396"/>
              <a:gd name="connsiteX10" fmla="*/ 42968 w 6198814"/>
              <a:gd name="connsiteY10" fmla="*/ 5303102 h 8500396"/>
              <a:gd name="connsiteX11" fmla="*/ 249 w 6198814"/>
              <a:gd name="connsiteY11" fmla="*/ 271125 h 8500396"/>
              <a:gd name="connsiteX0" fmla="*/ 249 w 6198814"/>
              <a:gd name="connsiteY0" fmla="*/ 271125 h 8500396"/>
              <a:gd name="connsiteX1" fmla="*/ 271374 w 6198814"/>
              <a:gd name="connsiteY1" fmla="*/ 0 h 8500396"/>
              <a:gd name="connsiteX2" fmla="*/ 5927689 w 6198814"/>
              <a:gd name="connsiteY2" fmla="*/ 0 h 8500396"/>
              <a:gd name="connsiteX3" fmla="*/ 6198814 w 6198814"/>
              <a:gd name="connsiteY3" fmla="*/ 271125 h 8500396"/>
              <a:gd name="connsiteX4" fmla="*/ 6111258 w 6198814"/>
              <a:gd name="connsiteY4" fmla="*/ 4111610 h 8500396"/>
              <a:gd name="connsiteX5" fmla="*/ 6198814 w 6198814"/>
              <a:gd name="connsiteY5" fmla="*/ 8095227 h 8500396"/>
              <a:gd name="connsiteX6" fmla="*/ 5673689 w 6198814"/>
              <a:gd name="connsiteY6" fmla="*/ 8412072 h 8500396"/>
              <a:gd name="connsiteX7" fmla="*/ 3126988 w 6198814"/>
              <a:gd name="connsiteY7" fmla="*/ 8484105 h 8500396"/>
              <a:gd name="connsiteX8" fmla="*/ 418694 w 6198814"/>
              <a:gd name="connsiteY8" fmla="*/ 8351112 h 8500396"/>
              <a:gd name="connsiteX9" fmla="*/ 54743 w 6198814"/>
              <a:gd name="connsiteY9" fmla="*/ 7702220 h 8500396"/>
              <a:gd name="connsiteX10" fmla="*/ 42968 w 6198814"/>
              <a:gd name="connsiteY10" fmla="*/ 5303102 h 8500396"/>
              <a:gd name="connsiteX11" fmla="*/ 249 w 6198814"/>
              <a:gd name="connsiteY11" fmla="*/ 271125 h 8500396"/>
              <a:gd name="connsiteX0" fmla="*/ 249 w 6198814"/>
              <a:gd name="connsiteY0" fmla="*/ 271125 h 8500396"/>
              <a:gd name="connsiteX1" fmla="*/ 271374 w 6198814"/>
              <a:gd name="connsiteY1" fmla="*/ 0 h 8500396"/>
              <a:gd name="connsiteX2" fmla="*/ 5927689 w 6198814"/>
              <a:gd name="connsiteY2" fmla="*/ 0 h 8500396"/>
              <a:gd name="connsiteX3" fmla="*/ 6198814 w 6198814"/>
              <a:gd name="connsiteY3" fmla="*/ 271125 h 8500396"/>
              <a:gd name="connsiteX4" fmla="*/ 6111258 w 6198814"/>
              <a:gd name="connsiteY4" fmla="*/ 4111610 h 8500396"/>
              <a:gd name="connsiteX5" fmla="*/ 6198814 w 6198814"/>
              <a:gd name="connsiteY5" fmla="*/ 8095227 h 8500396"/>
              <a:gd name="connsiteX6" fmla="*/ 5673689 w 6198814"/>
              <a:gd name="connsiteY6" fmla="*/ 8412072 h 8500396"/>
              <a:gd name="connsiteX7" fmla="*/ 3126988 w 6198814"/>
              <a:gd name="connsiteY7" fmla="*/ 8484105 h 8500396"/>
              <a:gd name="connsiteX8" fmla="*/ 418694 w 6198814"/>
              <a:gd name="connsiteY8" fmla="*/ 8351112 h 8500396"/>
              <a:gd name="connsiteX9" fmla="*/ 54743 w 6198814"/>
              <a:gd name="connsiteY9" fmla="*/ 7702220 h 8500396"/>
              <a:gd name="connsiteX10" fmla="*/ 42968 w 6198814"/>
              <a:gd name="connsiteY10" fmla="*/ 5303102 h 8500396"/>
              <a:gd name="connsiteX11" fmla="*/ 249 w 6198814"/>
              <a:gd name="connsiteY11" fmla="*/ 271125 h 8500396"/>
              <a:gd name="connsiteX0" fmla="*/ 249 w 6198814"/>
              <a:gd name="connsiteY0" fmla="*/ 271125 h 8500396"/>
              <a:gd name="connsiteX1" fmla="*/ 271374 w 6198814"/>
              <a:gd name="connsiteY1" fmla="*/ 0 h 8500396"/>
              <a:gd name="connsiteX2" fmla="*/ 5927689 w 6198814"/>
              <a:gd name="connsiteY2" fmla="*/ 0 h 8500396"/>
              <a:gd name="connsiteX3" fmla="*/ 6198814 w 6198814"/>
              <a:gd name="connsiteY3" fmla="*/ 271125 h 8500396"/>
              <a:gd name="connsiteX4" fmla="*/ 6111258 w 6198814"/>
              <a:gd name="connsiteY4" fmla="*/ 4111610 h 8500396"/>
              <a:gd name="connsiteX5" fmla="*/ 6183574 w 6198814"/>
              <a:gd name="connsiteY5" fmla="*/ 7800587 h 8500396"/>
              <a:gd name="connsiteX6" fmla="*/ 5673689 w 6198814"/>
              <a:gd name="connsiteY6" fmla="*/ 8412072 h 8500396"/>
              <a:gd name="connsiteX7" fmla="*/ 3126988 w 6198814"/>
              <a:gd name="connsiteY7" fmla="*/ 8484105 h 8500396"/>
              <a:gd name="connsiteX8" fmla="*/ 418694 w 6198814"/>
              <a:gd name="connsiteY8" fmla="*/ 8351112 h 8500396"/>
              <a:gd name="connsiteX9" fmla="*/ 54743 w 6198814"/>
              <a:gd name="connsiteY9" fmla="*/ 7702220 h 8500396"/>
              <a:gd name="connsiteX10" fmla="*/ 42968 w 6198814"/>
              <a:gd name="connsiteY10" fmla="*/ 5303102 h 8500396"/>
              <a:gd name="connsiteX11" fmla="*/ 249 w 6198814"/>
              <a:gd name="connsiteY11" fmla="*/ 271125 h 8500396"/>
              <a:gd name="connsiteX0" fmla="*/ 249 w 6208974"/>
              <a:gd name="connsiteY0" fmla="*/ 271125 h 8500396"/>
              <a:gd name="connsiteX1" fmla="*/ 271374 w 6208974"/>
              <a:gd name="connsiteY1" fmla="*/ 0 h 8500396"/>
              <a:gd name="connsiteX2" fmla="*/ 5927689 w 6208974"/>
              <a:gd name="connsiteY2" fmla="*/ 0 h 8500396"/>
              <a:gd name="connsiteX3" fmla="*/ 6198814 w 6208974"/>
              <a:gd name="connsiteY3" fmla="*/ 271125 h 8500396"/>
              <a:gd name="connsiteX4" fmla="*/ 6111258 w 6208974"/>
              <a:gd name="connsiteY4" fmla="*/ 4111610 h 8500396"/>
              <a:gd name="connsiteX5" fmla="*/ 6208974 w 6208974"/>
              <a:gd name="connsiteY5" fmla="*/ 7805667 h 8500396"/>
              <a:gd name="connsiteX6" fmla="*/ 5673689 w 6208974"/>
              <a:gd name="connsiteY6" fmla="*/ 8412072 h 8500396"/>
              <a:gd name="connsiteX7" fmla="*/ 3126988 w 6208974"/>
              <a:gd name="connsiteY7" fmla="*/ 8484105 h 8500396"/>
              <a:gd name="connsiteX8" fmla="*/ 418694 w 6208974"/>
              <a:gd name="connsiteY8" fmla="*/ 8351112 h 8500396"/>
              <a:gd name="connsiteX9" fmla="*/ 54743 w 6208974"/>
              <a:gd name="connsiteY9" fmla="*/ 7702220 h 8500396"/>
              <a:gd name="connsiteX10" fmla="*/ 42968 w 6208974"/>
              <a:gd name="connsiteY10" fmla="*/ 5303102 h 8500396"/>
              <a:gd name="connsiteX11" fmla="*/ 249 w 6208974"/>
              <a:gd name="connsiteY11" fmla="*/ 271125 h 8500396"/>
              <a:gd name="connsiteX0" fmla="*/ 249 w 6219718"/>
              <a:gd name="connsiteY0" fmla="*/ 271125 h 8500396"/>
              <a:gd name="connsiteX1" fmla="*/ 271374 w 6219718"/>
              <a:gd name="connsiteY1" fmla="*/ 0 h 8500396"/>
              <a:gd name="connsiteX2" fmla="*/ 5927689 w 6219718"/>
              <a:gd name="connsiteY2" fmla="*/ 0 h 8500396"/>
              <a:gd name="connsiteX3" fmla="*/ 6198814 w 6219718"/>
              <a:gd name="connsiteY3" fmla="*/ 271125 h 8500396"/>
              <a:gd name="connsiteX4" fmla="*/ 6111258 w 6219718"/>
              <a:gd name="connsiteY4" fmla="*/ 4111610 h 8500396"/>
              <a:gd name="connsiteX5" fmla="*/ 6208974 w 6219718"/>
              <a:gd name="connsiteY5" fmla="*/ 7805667 h 8500396"/>
              <a:gd name="connsiteX6" fmla="*/ 5673689 w 6219718"/>
              <a:gd name="connsiteY6" fmla="*/ 8412072 h 8500396"/>
              <a:gd name="connsiteX7" fmla="*/ 3126988 w 6219718"/>
              <a:gd name="connsiteY7" fmla="*/ 8484105 h 8500396"/>
              <a:gd name="connsiteX8" fmla="*/ 418694 w 6219718"/>
              <a:gd name="connsiteY8" fmla="*/ 8351112 h 8500396"/>
              <a:gd name="connsiteX9" fmla="*/ 54743 w 6219718"/>
              <a:gd name="connsiteY9" fmla="*/ 7702220 h 8500396"/>
              <a:gd name="connsiteX10" fmla="*/ 42968 w 6219718"/>
              <a:gd name="connsiteY10" fmla="*/ 5303102 h 8500396"/>
              <a:gd name="connsiteX11" fmla="*/ 249 w 6219718"/>
              <a:gd name="connsiteY11" fmla="*/ 271125 h 8500396"/>
              <a:gd name="connsiteX0" fmla="*/ 249 w 6209780"/>
              <a:gd name="connsiteY0" fmla="*/ 271125 h 8500396"/>
              <a:gd name="connsiteX1" fmla="*/ 271374 w 6209780"/>
              <a:gd name="connsiteY1" fmla="*/ 0 h 8500396"/>
              <a:gd name="connsiteX2" fmla="*/ 5927689 w 6209780"/>
              <a:gd name="connsiteY2" fmla="*/ 0 h 8500396"/>
              <a:gd name="connsiteX3" fmla="*/ 6198814 w 6209780"/>
              <a:gd name="connsiteY3" fmla="*/ 271125 h 8500396"/>
              <a:gd name="connsiteX4" fmla="*/ 6111258 w 6209780"/>
              <a:gd name="connsiteY4" fmla="*/ 4111610 h 8500396"/>
              <a:gd name="connsiteX5" fmla="*/ 6208974 w 6209780"/>
              <a:gd name="connsiteY5" fmla="*/ 7805667 h 8500396"/>
              <a:gd name="connsiteX6" fmla="*/ 5673689 w 6209780"/>
              <a:gd name="connsiteY6" fmla="*/ 8412072 h 8500396"/>
              <a:gd name="connsiteX7" fmla="*/ 3126988 w 6209780"/>
              <a:gd name="connsiteY7" fmla="*/ 8484105 h 8500396"/>
              <a:gd name="connsiteX8" fmla="*/ 418694 w 6209780"/>
              <a:gd name="connsiteY8" fmla="*/ 8351112 h 8500396"/>
              <a:gd name="connsiteX9" fmla="*/ 54743 w 6209780"/>
              <a:gd name="connsiteY9" fmla="*/ 7702220 h 8500396"/>
              <a:gd name="connsiteX10" fmla="*/ 42968 w 6209780"/>
              <a:gd name="connsiteY10" fmla="*/ 5303102 h 8500396"/>
              <a:gd name="connsiteX11" fmla="*/ 249 w 6209780"/>
              <a:gd name="connsiteY11" fmla="*/ 271125 h 8500396"/>
              <a:gd name="connsiteX0" fmla="*/ 249 w 6209780"/>
              <a:gd name="connsiteY0" fmla="*/ 271125 h 8500396"/>
              <a:gd name="connsiteX1" fmla="*/ 271374 w 6209780"/>
              <a:gd name="connsiteY1" fmla="*/ 0 h 8500396"/>
              <a:gd name="connsiteX2" fmla="*/ 5927689 w 6209780"/>
              <a:gd name="connsiteY2" fmla="*/ 0 h 8500396"/>
              <a:gd name="connsiteX3" fmla="*/ 6198814 w 6209780"/>
              <a:gd name="connsiteY3" fmla="*/ 271125 h 8500396"/>
              <a:gd name="connsiteX4" fmla="*/ 6151898 w 6209780"/>
              <a:gd name="connsiteY4" fmla="*/ 4111610 h 8500396"/>
              <a:gd name="connsiteX5" fmla="*/ 6208974 w 6209780"/>
              <a:gd name="connsiteY5" fmla="*/ 7805667 h 8500396"/>
              <a:gd name="connsiteX6" fmla="*/ 5673689 w 6209780"/>
              <a:gd name="connsiteY6" fmla="*/ 8412072 h 8500396"/>
              <a:gd name="connsiteX7" fmla="*/ 3126988 w 6209780"/>
              <a:gd name="connsiteY7" fmla="*/ 8484105 h 8500396"/>
              <a:gd name="connsiteX8" fmla="*/ 418694 w 6209780"/>
              <a:gd name="connsiteY8" fmla="*/ 8351112 h 8500396"/>
              <a:gd name="connsiteX9" fmla="*/ 54743 w 6209780"/>
              <a:gd name="connsiteY9" fmla="*/ 7702220 h 8500396"/>
              <a:gd name="connsiteX10" fmla="*/ 42968 w 6209780"/>
              <a:gd name="connsiteY10" fmla="*/ 5303102 h 8500396"/>
              <a:gd name="connsiteX11" fmla="*/ 249 w 6209780"/>
              <a:gd name="connsiteY11" fmla="*/ 271125 h 8500396"/>
              <a:gd name="connsiteX0" fmla="*/ 249 w 6209780"/>
              <a:gd name="connsiteY0" fmla="*/ 287733 h 8517004"/>
              <a:gd name="connsiteX1" fmla="*/ 271374 w 6209780"/>
              <a:gd name="connsiteY1" fmla="*/ 16608 h 8517004"/>
              <a:gd name="connsiteX2" fmla="*/ 3013089 w 6209780"/>
              <a:gd name="connsiteY2" fmla="*/ 0 h 8517004"/>
              <a:gd name="connsiteX3" fmla="*/ 5927689 w 6209780"/>
              <a:gd name="connsiteY3" fmla="*/ 16608 h 8517004"/>
              <a:gd name="connsiteX4" fmla="*/ 6198814 w 6209780"/>
              <a:gd name="connsiteY4" fmla="*/ 287733 h 8517004"/>
              <a:gd name="connsiteX5" fmla="*/ 6151898 w 6209780"/>
              <a:gd name="connsiteY5" fmla="*/ 4128218 h 8517004"/>
              <a:gd name="connsiteX6" fmla="*/ 6208974 w 6209780"/>
              <a:gd name="connsiteY6" fmla="*/ 7822275 h 8517004"/>
              <a:gd name="connsiteX7" fmla="*/ 5673689 w 6209780"/>
              <a:gd name="connsiteY7" fmla="*/ 8428680 h 8517004"/>
              <a:gd name="connsiteX8" fmla="*/ 3126988 w 6209780"/>
              <a:gd name="connsiteY8" fmla="*/ 8500713 h 8517004"/>
              <a:gd name="connsiteX9" fmla="*/ 418694 w 6209780"/>
              <a:gd name="connsiteY9" fmla="*/ 8367720 h 8517004"/>
              <a:gd name="connsiteX10" fmla="*/ 54743 w 6209780"/>
              <a:gd name="connsiteY10" fmla="*/ 7718828 h 8517004"/>
              <a:gd name="connsiteX11" fmla="*/ 42968 w 6209780"/>
              <a:gd name="connsiteY11" fmla="*/ 5319710 h 8517004"/>
              <a:gd name="connsiteX12" fmla="*/ 249 w 6209780"/>
              <a:gd name="connsiteY12" fmla="*/ 287733 h 8517004"/>
              <a:gd name="connsiteX0" fmla="*/ 249 w 6209780"/>
              <a:gd name="connsiteY0" fmla="*/ 422487 h 8651758"/>
              <a:gd name="connsiteX1" fmla="*/ 271374 w 6209780"/>
              <a:gd name="connsiteY1" fmla="*/ 151362 h 8651758"/>
              <a:gd name="connsiteX2" fmla="*/ 3032340 w 6209780"/>
              <a:gd name="connsiteY2" fmla="*/ 0 h 8651758"/>
              <a:gd name="connsiteX3" fmla="*/ 5927689 w 6209780"/>
              <a:gd name="connsiteY3" fmla="*/ 151362 h 8651758"/>
              <a:gd name="connsiteX4" fmla="*/ 6198814 w 6209780"/>
              <a:gd name="connsiteY4" fmla="*/ 422487 h 8651758"/>
              <a:gd name="connsiteX5" fmla="*/ 6151898 w 6209780"/>
              <a:gd name="connsiteY5" fmla="*/ 4262972 h 8651758"/>
              <a:gd name="connsiteX6" fmla="*/ 6208974 w 6209780"/>
              <a:gd name="connsiteY6" fmla="*/ 7957029 h 8651758"/>
              <a:gd name="connsiteX7" fmla="*/ 5673689 w 6209780"/>
              <a:gd name="connsiteY7" fmla="*/ 8563434 h 8651758"/>
              <a:gd name="connsiteX8" fmla="*/ 3126988 w 6209780"/>
              <a:gd name="connsiteY8" fmla="*/ 8635467 h 8651758"/>
              <a:gd name="connsiteX9" fmla="*/ 418694 w 6209780"/>
              <a:gd name="connsiteY9" fmla="*/ 8502474 h 8651758"/>
              <a:gd name="connsiteX10" fmla="*/ 54743 w 6209780"/>
              <a:gd name="connsiteY10" fmla="*/ 7853582 h 8651758"/>
              <a:gd name="connsiteX11" fmla="*/ 42968 w 6209780"/>
              <a:gd name="connsiteY11" fmla="*/ 5454464 h 8651758"/>
              <a:gd name="connsiteX12" fmla="*/ 249 w 6209780"/>
              <a:gd name="connsiteY12" fmla="*/ 422487 h 8651758"/>
              <a:gd name="connsiteX0" fmla="*/ 30384 w 6239915"/>
              <a:gd name="connsiteY0" fmla="*/ 422487 h 8651758"/>
              <a:gd name="connsiteX1" fmla="*/ 301509 w 6239915"/>
              <a:gd name="connsiteY1" fmla="*/ 151362 h 8651758"/>
              <a:gd name="connsiteX2" fmla="*/ 3062475 w 6239915"/>
              <a:gd name="connsiteY2" fmla="*/ 0 h 8651758"/>
              <a:gd name="connsiteX3" fmla="*/ 5957824 w 6239915"/>
              <a:gd name="connsiteY3" fmla="*/ 151362 h 8651758"/>
              <a:gd name="connsiteX4" fmla="*/ 6228949 w 6239915"/>
              <a:gd name="connsiteY4" fmla="*/ 422487 h 8651758"/>
              <a:gd name="connsiteX5" fmla="*/ 6182033 w 6239915"/>
              <a:gd name="connsiteY5" fmla="*/ 4262972 h 8651758"/>
              <a:gd name="connsiteX6" fmla="*/ 6239109 w 6239915"/>
              <a:gd name="connsiteY6" fmla="*/ 7957029 h 8651758"/>
              <a:gd name="connsiteX7" fmla="*/ 5703824 w 6239915"/>
              <a:gd name="connsiteY7" fmla="*/ 8563434 h 8651758"/>
              <a:gd name="connsiteX8" fmla="*/ 3157123 w 6239915"/>
              <a:gd name="connsiteY8" fmla="*/ 8635467 h 8651758"/>
              <a:gd name="connsiteX9" fmla="*/ 448829 w 6239915"/>
              <a:gd name="connsiteY9" fmla="*/ 8502474 h 8651758"/>
              <a:gd name="connsiteX10" fmla="*/ 84878 w 6239915"/>
              <a:gd name="connsiteY10" fmla="*/ 7853582 h 8651758"/>
              <a:gd name="connsiteX11" fmla="*/ 73103 w 6239915"/>
              <a:gd name="connsiteY11" fmla="*/ 5454464 h 8651758"/>
              <a:gd name="connsiteX12" fmla="*/ 11266 w 6239915"/>
              <a:gd name="connsiteY12" fmla="*/ 2107933 h 8651758"/>
              <a:gd name="connsiteX13" fmla="*/ 30384 w 6239915"/>
              <a:gd name="connsiteY13" fmla="*/ 422487 h 8651758"/>
              <a:gd name="connsiteX0" fmla="*/ 87237 w 6296768"/>
              <a:gd name="connsiteY0" fmla="*/ 422487 h 8651758"/>
              <a:gd name="connsiteX1" fmla="*/ 358362 w 6296768"/>
              <a:gd name="connsiteY1" fmla="*/ 151362 h 8651758"/>
              <a:gd name="connsiteX2" fmla="*/ 3119328 w 6296768"/>
              <a:gd name="connsiteY2" fmla="*/ 0 h 8651758"/>
              <a:gd name="connsiteX3" fmla="*/ 6014677 w 6296768"/>
              <a:gd name="connsiteY3" fmla="*/ 151362 h 8651758"/>
              <a:gd name="connsiteX4" fmla="*/ 6285802 w 6296768"/>
              <a:gd name="connsiteY4" fmla="*/ 422487 h 8651758"/>
              <a:gd name="connsiteX5" fmla="*/ 6238886 w 6296768"/>
              <a:gd name="connsiteY5" fmla="*/ 4262972 h 8651758"/>
              <a:gd name="connsiteX6" fmla="*/ 6295962 w 6296768"/>
              <a:gd name="connsiteY6" fmla="*/ 7957029 h 8651758"/>
              <a:gd name="connsiteX7" fmla="*/ 5760677 w 6296768"/>
              <a:gd name="connsiteY7" fmla="*/ 8563434 h 8651758"/>
              <a:gd name="connsiteX8" fmla="*/ 3213976 w 6296768"/>
              <a:gd name="connsiteY8" fmla="*/ 8635467 h 8651758"/>
              <a:gd name="connsiteX9" fmla="*/ 505682 w 6296768"/>
              <a:gd name="connsiteY9" fmla="*/ 8502474 h 8651758"/>
              <a:gd name="connsiteX10" fmla="*/ 141731 w 6296768"/>
              <a:gd name="connsiteY10" fmla="*/ 7853582 h 8651758"/>
              <a:gd name="connsiteX11" fmla="*/ 129956 w 6296768"/>
              <a:gd name="connsiteY11" fmla="*/ 5454464 h 8651758"/>
              <a:gd name="connsiteX12" fmla="*/ 742 w 6296768"/>
              <a:gd name="connsiteY12" fmla="*/ 2252312 h 8651758"/>
              <a:gd name="connsiteX13" fmla="*/ 87237 w 6296768"/>
              <a:gd name="connsiteY13" fmla="*/ 422487 h 8651758"/>
              <a:gd name="connsiteX0" fmla="*/ 87237 w 6299482"/>
              <a:gd name="connsiteY0" fmla="*/ 422487 h 8651758"/>
              <a:gd name="connsiteX1" fmla="*/ 358362 w 6299482"/>
              <a:gd name="connsiteY1" fmla="*/ 151362 h 8651758"/>
              <a:gd name="connsiteX2" fmla="*/ 3119328 w 6299482"/>
              <a:gd name="connsiteY2" fmla="*/ 0 h 8651758"/>
              <a:gd name="connsiteX3" fmla="*/ 6014677 w 6299482"/>
              <a:gd name="connsiteY3" fmla="*/ 151362 h 8651758"/>
              <a:gd name="connsiteX4" fmla="*/ 6285802 w 6299482"/>
              <a:gd name="connsiteY4" fmla="*/ 422487 h 8651758"/>
              <a:gd name="connsiteX5" fmla="*/ 6257164 w 6299482"/>
              <a:gd name="connsiteY5" fmla="*/ 2184935 h 8651758"/>
              <a:gd name="connsiteX6" fmla="*/ 6238886 w 6299482"/>
              <a:gd name="connsiteY6" fmla="*/ 4262972 h 8651758"/>
              <a:gd name="connsiteX7" fmla="*/ 6295962 w 6299482"/>
              <a:gd name="connsiteY7" fmla="*/ 7957029 h 8651758"/>
              <a:gd name="connsiteX8" fmla="*/ 5760677 w 6299482"/>
              <a:gd name="connsiteY8" fmla="*/ 8563434 h 8651758"/>
              <a:gd name="connsiteX9" fmla="*/ 3213976 w 6299482"/>
              <a:gd name="connsiteY9" fmla="*/ 8635467 h 8651758"/>
              <a:gd name="connsiteX10" fmla="*/ 505682 w 6299482"/>
              <a:gd name="connsiteY10" fmla="*/ 8502474 h 8651758"/>
              <a:gd name="connsiteX11" fmla="*/ 141731 w 6299482"/>
              <a:gd name="connsiteY11" fmla="*/ 7853582 h 8651758"/>
              <a:gd name="connsiteX12" fmla="*/ 129956 w 6299482"/>
              <a:gd name="connsiteY12" fmla="*/ 5454464 h 8651758"/>
              <a:gd name="connsiteX13" fmla="*/ 742 w 6299482"/>
              <a:gd name="connsiteY13" fmla="*/ 2252312 h 8651758"/>
              <a:gd name="connsiteX14" fmla="*/ 87237 w 6299482"/>
              <a:gd name="connsiteY14" fmla="*/ 422487 h 8651758"/>
              <a:gd name="connsiteX0" fmla="*/ 87237 w 6345202"/>
              <a:gd name="connsiteY0" fmla="*/ 422487 h 8651758"/>
              <a:gd name="connsiteX1" fmla="*/ 358362 w 6345202"/>
              <a:gd name="connsiteY1" fmla="*/ 151362 h 8651758"/>
              <a:gd name="connsiteX2" fmla="*/ 3119328 w 6345202"/>
              <a:gd name="connsiteY2" fmla="*/ 0 h 8651758"/>
              <a:gd name="connsiteX3" fmla="*/ 6014677 w 6345202"/>
              <a:gd name="connsiteY3" fmla="*/ 151362 h 8651758"/>
              <a:gd name="connsiteX4" fmla="*/ 6285802 w 6345202"/>
              <a:gd name="connsiteY4" fmla="*/ 422487 h 8651758"/>
              <a:gd name="connsiteX5" fmla="*/ 6343791 w 6345202"/>
              <a:gd name="connsiteY5" fmla="*/ 2184935 h 8651758"/>
              <a:gd name="connsiteX6" fmla="*/ 6238886 w 6345202"/>
              <a:gd name="connsiteY6" fmla="*/ 4262972 h 8651758"/>
              <a:gd name="connsiteX7" fmla="*/ 6295962 w 6345202"/>
              <a:gd name="connsiteY7" fmla="*/ 7957029 h 8651758"/>
              <a:gd name="connsiteX8" fmla="*/ 5760677 w 6345202"/>
              <a:gd name="connsiteY8" fmla="*/ 8563434 h 8651758"/>
              <a:gd name="connsiteX9" fmla="*/ 3213976 w 6345202"/>
              <a:gd name="connsiteY9" fmla="*/ 8635467 h 8651758"/>
              <a:gd name="connsiteX10" fmla="*/ 505682 w 6345202"/>
              <a:gd name="connsiteY10" fmla="*/ 8502474 h 8651758"/>
              <a:gd name="connsiteX11" fmla="*/ 141731 w 6345202"/>
              <a:gd name="connsiteY11" fmla="*/ 7853582 h 8651758"/>
              <a:gd name="connsiteX12" fmla="*/ 129956 w 6345202"/>
              <a:gd name="connsiteY12" fmla="*/ 5454464 h 8651758"/>
              <a:gd name="connsiteX13" fmla="*/ 742 w 6345202"/>
              <a:gd name="connsiteY13" fmla="*/ 2252312 h 8651758"/>
              <a:gd name="connsiteX14" fmla="*/ 87237 w 6345202"/>
              <a:gd name="connsiteY14" fmla="*/ 422487 h 8651758"/>
              <a:gd name="connsiteX0" fmla="*/ 87237 w 6345202"/>
              <a:gd name="connsiteY0" fmla="*/ 422487 h 8651758"/>
              <a:gd name="connsiteX1" fmla="*/ 358362 w 6345202"/>
              <a:gd name="connsiteY1" fmla="*/ 151362 h 8651758"/>
              <a:gd name="connsiteX2" fmla="*/ 3119328 w 6345202"/>
              <a:gd name="connsiteY2" fmla="*/ 0 h 8651758"/>
              <a:gd name="connsiteX3" fmla="*/ 6014677 w 6345202"/>
              <a:gd name="connsiteY3" fmla="*/ 151362 h 8651758"/>
              <a:gd name="connsiteX4" fmla="*/ 6285802 w 6345202"/>
              <a:gd name="connsiteY4" fmla="*/ 422487 h 8651758"/>
              <a:gd name="connsiteX5" fmla="*/ 6343791 w 6345202"/>
              <a:gd name="connsiteY5" fmla="*/ 2184935 h 8651758"/>
              <a:gd name="connsiteX6" fmla="*/ 6238886 w 6345202"/>
              <a:gd name="connsiteY6" fmla="*/ 4262972 h 8651758"/>
              <a:gd name="connsiteX7" fmla="*/ 6295962 w 6345202"/>
              <a:gd name="connsiteY7" fmla="*/ 7957029 h 8651758"/>
              <a:gd name="connsiteX8" fmla="*/ 5760677 w 6345202"/>
              <a:gd name="connsiteY8" fmla="*/ 8563434 h 8651758"/>
              <a:gd name="connsiteX9" fmla="*/ 3213976 w 6345202"/>
              <a:gd name="connsiteY9" fmla="*/ 8635467 h 8651758"/>
              <a:gd name="connsiteX10" fmla="*/ 505682 w 6345202"/>
              <a:gd name="connsiteY10" fmla="*/ 8502474 h 8651758"/>
              <a:gd name="connsiteX11" fmla="*/ 141731 w 6345202"/>
              <a:gd name="connsiteY11" fmla="*/ 7853582 h 8651758"/>
              <a:gd name="connsiteX12" fmla="*/ 129956 w 6345202"/>
              <a:gd name="connsiteY12" fmla="*/ 5454464 h 8651758"/>
              <a:gd name="connsiteX13" fmla="*/ 742 w 6345202"/>
              <a:gd name="connsiteY13" fmla="*/ 2252312 h 8651758"/>
              <a:gd name="connsiteX14" fmla="*/ 87237 w 6345202"/>
              <a:gd name="connsiteY14" fmla="*/ 422487 h 8651758"/>
              <a:gd name="connsiteX0" fmla="*/ 87237 w 6345202"/>
              <a:gd name="connsiteY0" fmla="*/ 422487 h 8651758"/>
              <a:gd name="connsiteX1" fmla="*/ 358362 w 6345202"/>
              <a:gd name="connsiteY1" fmla="*/ 151362 h 8651758"/>
              <a:gd name="connsiteX2" fmla="*/ 3119328 w 6345202"/>
              <a:gd name="connsiteY2" fmla="*/ 0 h 8651758"/>
              <a:gd name="connsiteX3" fmla="*/ 6014677 w 6345202"/>
              <a:gd name="connsiteY3" fmla="*/ 151362 h 8651758"/>
              <a:gd name="connsiteX4" fmla="*/ 6285802 w 6345202"/>
              <a:gd name="connsiteY4" fmla="*/ 422487 h 8651758"/>
              <a:gd name="connsiteX5" fmla="*/ 6343791 w 6345202"/>
              <a:gd name="connsiteY5" fmla="*/ 2184935 h 8651758"/>
              <a:gd name="connsiteX6" fmla="*/ 6238886 w 6345202"/>
              <a:gd name="connsiteY6" fmla="*/ 4262972 h 8651758"/>
              <a:gd name="connsiteX7" fmla="*/ 6295962 w 6345202"/>
              <a:gd name="connsiteY7" fmla="*/ 7957029 h 8651758"/>
              <a:gd name="connsiteX8" fmla="*/ 5760677 w 6345202"/>
              <a:gd name="connsiteY8" fmla="*/ 8563434 h 8651758"/>
              <a:gd name="connsiteX9" fmla="*/ 3213976 w 6345202"/>
              <a:gd name="connsiteY9" fmla="*/ 8635467 h 8651758"/>
              <a:gd name="connsiteX10" fmla="*/ 505682 w 6345202"/>
              <a:gd name="connsiteY10" fmla="*/ 8502474 h 8651758"/>
              <a:gd name="connsiteX11" fmla="*/ 141731 w 6345202"/>
              <a:gd name="connsiteY11" fmla="*/ 7853582 h 8651758"/>
              <a:gd name="connsiteX12" fmla="*/ 129956 w 6345202"/>
              <a:gd name="connsiteY12" fmla="*/ 5454464 h 8651758"/>
              <a:gd name="connsiteX13" fmla="*/ 742 w 6345202"/>
              <a:gd name="connsiteY13" fmla="*/ 2252312 h 8651758"/>
              <a:gd name="connsiteX14" fmla="*/ 87237 w 6345202"/>
              <a:gd name="connsiteY14" fmla="*/ 422487 h 8651758"/>
              <a:gd name="connsiteX0" fmla="*/ 87237 w 6345202"/>
              <a:gd name="connsiteY0" fmla="*/ 422487 h 8651758"/>
              <a:gd name="connsiteX1" fmla="*/ 538404 w 6345202"/>
              <a:gd name="connsiteY1" fmla="*/ 3803 h 8651758"/>
              <a:gd name="connsiteX2" fmla="*/ 3119328 w 6345202"/>
              <a:gd name="connsiteY2" fmla="*/ 0 h 8651758"/>
              <a:gd name="connsiteX3" fmla="*/ 6014677 w 6345202"/>
              <a:gd name="connsiteY3" fmla="*/ 151362 h 8651758"/>
              <a:gd name="connsiteX4" fmla="*/ 6285802 w 6345202"/>
              <a:gd name="connsiteY4" fmla="*/ 422487 h 8651758"/>
              <a:gd name="connsiteX5" fmla="*/ 6343791 w 6345202"/>
              <a:gd name="connsiteY5" fmla="*/ 2184935 h 8651758"/>
              <a:gd name="connsiteX6" fmla="*/ 6238886 w 6345202"/>
              <a:gd name="connsiteY6" fmla="*/ 4262972 h 8651758"/>
              <a:gd name="connsiteX7" fmla="*/ 6295962 w 6345202"/>
              <a:gd name="connsiteY7" fmla="*/ 7957029 h 8651758"/>
              <a:gd name="connsiteX8" fmla="*/ 5760677 w 6345202"/>
              <a:gd name="connsiteY8" fmla="*/ 8563434 h 8651758"/>
              <a:gd name="connsiteX9" fmla="*/ 3213976 w 6345202"/>
              <a:gd name="connsiteY9" fmla="*/ 8635467 h 8651758"/>
              <a:gd name="connsiteX10" fmla="*/ 505682 w 6345202"/>
              <a:gd name="connsiteY10" fmla="*/ 8502474 h 8651758"/>
              <a:gd name="connsiteX11" fmla="*/ 141731 w 6345202"/>
              <a:gd name="connsiteY11" fmla="*/ 7853582 h 8651758"/>
              <a:gd name="connsiteX12" fmla="*/ 129956 w 6345202"/>
              <a:gd name="connsiteY12" fmla="*/ 5454464 h 8651758"/>
              <a:gd name="connsiteX13" fmla="*/ 742 w 6345202"/>
              <a:gd name="connsiteY13" fmla="*/ 2252312 h 8651758"/>
              <a:gd name="connsiteX14" fmla="*/ 87237 w 6345202"/>
              <a:gd name="connsiteY14" fmla="*/ 422487 h 8651758"/>
              <a:gd name="connsiteX0" fmla="*/ 87237 w 6345202"/>
              <a:gd name="connsiteY0" fmla="*/ 422487 h 8651758"/>
              <a:gd name="connsiteX1" fmla="*/ 538404 w 6345202"/>
              <a:gd name="connsiteY1" fmla="*/ 3803 h 8651758"/>
              <a:gd name="connsiteX2" fmla="*/ 3119328 w 6345202"/>
              <a:gd name="connsiteY2" fmla="*/ 0 h 8651758"/>
              <a:gd name="connsiteX3" fmla="*/ 6014677 w 6345202"/>
              <a:gd name="connsiteY3" fmla="*/ 151362 h 8651758"/>
              <a:gd name="connsiteX4" fmla="*/ 6285802 w 6345202"/>
              <a:gd name="connsiteY4" fmla="*/ 422487 h 8651758"/>
              <a:gd name="connsiteX5" fmla="*/ 6343791 w 6345202"/>
              <a:gd name="connsiteY5" fmla="*/ 2184935 h 8651758"/>
              <a:gd name="connsiteX6" fmla="*/ 6238886 w 6345202"/>
              <a:gd name="connsiteY6" fmla="*/ 4262972 h 8651758"/>
              <a:gd name="connsiteX7" fmla="*/ 6295962 w 6345202"/>
              <a:gd name="connsiteY7" fmla="*/ 7957029 h 8651758"/>
              <a:gd name="connsiteX8" fmla="*/ 5760677 w 6345202"/>
              <a:gd name="connsiteY8" fmla="*/ 8563434 h 8651758"/>
              <a:gd name="connsiteX9" fmla="*/ 3213976 w 6345202"/>
              <a:gd name="connsiteY9" fmla="*/ 8635467 h 8651758"/>
              <a:gd name="connsiteX10" fmla="*/ 505682 w 6345202"/>
              <a:gd name="connsiteY10" fmla="*/ 8502474 h 8651758"/>
              <a:gd name="connsiteX11" fmla="*/ 141731 w 6345202"/>
              <a:gd name="connsiteY11" fmla="*/ 7853582 h 8651758"/>
              <a:gd name="connsiteX12" fmla="*/ 129956 w 6345202"/>
              <a:gd name="connsiteY12" fmla="*/ 5454464 h 8651758"/>
              <a:gd name="connsiteX13" fmla="*/ 742 w 6345202"/>
              <a:gd name="connsiteY13" fmla="*/ 2252312 h 8651758"/>
              <a:gd name="connsiteX14" fmla="*/ 87237 w 6345202"/>
              <a:gd name="connsiteY14" fmla="*/ 422487 h 8651758"/>
              <a:gd name="connsiteX0" fmla="*/ 87237 w 6345202"/>
              <a:gd name="connsiteY0" fmla="*/ 426342 h 8655613"/>
              <a:gd name="connsiteX1" fmla="*/ 538404 w 6345202"/>
              <a:gd name="connsiteY1" fmla="*/ 7658 h 8655613"/>
              <a:gd name="connsiteX2" fmla="*/ 3119328 w 6345202"/>
              <a:gd name="connsiteY2" fmla="*/ 3855 h 8655613"/>
              <a:gd name="connsiteX3" fmla="*/ 6014677 w 6345202"/>
              <a:gd name="connsiteY3" fmla="*/ 155217 h 8655613"/>
              <a:gd name="connsiteX4" fmla="*/ 6285802 w 6345202"/>
              <a:gd name="connsiteY4" fmla="*/ 426342 h 8655613"/>
              <a:gd name="connsiteX5" fmla="*/ 6343791 w 6345202"/>
              <a:gd name="connsiteY5" fmla="*/ 2188790 h 8655613"/>
              <a:gd name="connsiteX6" fmla="*/ 6238886 w 6345202"/>
              <a:gd name="connsiteY6" fmla="*/ 4266827 h 8655613"/>
              <a:gd name="connsiteX7" fmla="*/ 6295962 w 6345202"/>
              <a:gd name="connsiteY7" fmla="*/ 7960884 h 8655613"/>
              <a:gd name="connsiteX8" fmla="*/ 5760677 w 6345202"/>
              <a:gd name="connsiteY8" fmla="*/ 8567289 h 8655613"/>
              <a:gd name="connsiteX9" fmla="*/ 3213976 w 6345202"/>
              <a:gd name="connsiteY9" fmla="*/ 8639322 h 8655613"/>
              <a:gd name="connsiteX10" fmla="*/ 505682 w 6345202"/>
              <a:gd name="connsiteY10" fmla="*/ 8506329 h 8655613"/>
              <a:gd name="connsiteX11" fmla="*/ 141731 w 6345202"/>
              <a:gd name="connsiteY11" fmla="*/ 7857437 h 8655613"/>
              <a:gd name="connsiteX12" fmla="*/ 129956 w 6345202"/>
              <a:gd name="connsiteY12" fmla="*/ 5458319 h 8655613"/>
              <a:gd name="connsiteX13" fmla="*/ 742 w 6345202"/>
              <a:gd name="connsiteY13" fmla="*/ 2256167 h 8655613"/>
              <a:gd name="connsiteX14" fmla="*/ 87237 w 6345202"/>
              <a:gd name="connsiteY14" fmla="*/ 426342 h 8655613"/>
              <a:gd name="connsiteX0" fmla="*/ 87237 w 6345202"/>
              <a:gd name="connsiteY0" fmla="*/ 426342 h 8655613"/>
              <a:gd name="connsiteX1" fmla="*/ 538404 w 6345202"/>
              <a:gd name="connsiteY1" fmla="*/ 7658 h 8655613"/>
              <a:gd name="connsiteX2" fmla="*/ 3119328 w 6345202"/>
              <a:gd name="connsiteY2" fmla="*/ 3855 h 8655613"/>
              <a:gd name="connsiteX3" fmla="*/ 6014677 w 6345202"/>
              <a:gd name="connsiteY3" fmla="*/ 155217 h 8655613"/>
              <a:gd name="connsiteX4" fmla="*/ 6285802 w 6345202"/>
              <a:gd name="connsiteY4" fmla="*/ 426342 h 8655613"/>
              <a:gd name="connsiteX5" fmla="*/ 6343791 w 6345202"/>
              <a:gd name="connsiteY5" fmla="*/ 2188790 h 8655613"/>
              <a:gd name="connsiteX6" fmla="*/ 6238886 w 6345202"/>
              <a:gd name="connsiteY6" fmla="*/ 4266827 h 8655613"/>
              <a:gd name="connsiteX7" fmla="*/ 6295962 w 6345202"/>
              <a:gd name="connsiteY7" fmla="*/ 7960884 h 8655613"/>
              <a:gd name="connsiteX8" fmla="*/ 5760677 w 6345202"/>
              <a:gd name="connsiteY8" fmla="*/ 8567289 h 8655613"/>
              <a:gd name="connsiteX9" fmla="*/ 3213976 w 6345202"/>
              <a:gd name="connsiteY9" fmla="*/ 8639322 h 8655613"/>
              <a:gd name="connsiteX10" fmla="*/ 505682 w 6345202"/>
              <a:gd name="connsiteY10" fmla="*/ 8506329 h 8655613"/>
              <a:gd name="connsiteX11" fmla="*/ 141731 w 6345202"/>
              <a:gd name="connsiteY11" fmla="*/ 7857437 h 8655613"/>
              <a:gd name="connsiteX12" fmla="*/ 129956 w 6345202"/>
              <a:gd name="connsiteY12" fmla="*/ 5458319 h 8655613"/>
              <a:gd name="connsiteX13" fmla="*/ 742 w 6345202"/>
              <a:gd name="connsiteY13" fmla="*/ 2256167 h 8655613"/>
              <a:gd name="connsiteX14" fmla="*/ 87237 w 6345202"/>
              <a:gd name="connsiteY14" fmla="*/ 426342 h 8655613"/>
              <a:gd name="connsiteX0" fmla="*/ 87237 w 6345202"/>
              <a:gd name="connsiteY0" fmla="*/ 426342 h 8655613"/>
              <a:gd name="connsiteX1" fmla="*/ 538404 w 6345202"/>
              <a:gd name="connsiteY1" fmla="*/ 7658 h 8655613"/>
              <a:gd name="connsiteX2" fmla="*/ 3119328 w 6345202"/>
              <a:gd name="connsiteY2" fmla="*/ 3855 h 8655613"/>
              <a:gd name="connsiteX3" fmla="*/ 6014677 w 6345202"/>
              <a:gd name="connsiteY3" fmla="*/ 155217 h 8655613"/>
              <a:gd name="connsiteX4" fmla="*/ 6285802 w 6345202"/>
              <a:gd name="connsiteY4" fmla="*/ 426342 h 8655613"/>
              <a:gd name="connsiteX5" fmla="*/ 6343791 w 6345202"/>
              <a:gd name="connsiteY5" fmla="*/ 2188790 h 8655613"/>
              <a:gd name="connsiteX6" fmla="*/ 6238886 w 6345202"/>
              <a:gd name="connsiteY6" fmla="*/ 4266827 h 8655613"/>
              <a:gd name="connsiteX7" fmla="*/ 6295962 w 6345202"/>
              <a:gd name="connsiteY7" fmla="*/ 7960884 h 8655613"/>
              <a:gd name="connsiteX8" fmla="*/ 5760677 w 6345202"/>
              <a:gd name="connsiteY8" fmla="*/ 8567289 h 8655613"/>
              <a:gd name="connsiteX9" fmla="*/ 3213976 w 6345202"/>
              <a:gd name="connsiteY9" fmla="*/ 8639322 h 8655613"/>
              <a:gd name="connsiteX10" fmla="*/ 505682 w 6345202"/>
              <a:gd name="connsiteY10" fmla="*/ 8506329 h 8655613"/>
              <a:gd name="connsiteX11" fmla="*/ 141731 w 6345202"/>
              <a:gd name="connsiteY11" fmla="*/ 7857437 h 8655613"/>
              <a:gd name="connsiteX12" fmla="*/ 129956 w 6345202"/>
              <a:gd name="connsiteY12" fmla="*/ 5458319 h 8655613"/>
              <a:gd name="connsiteX13" fmla="*/ 742 w 6345202"/>
              <a:gd name="connsiteY13" fmla="*/ 2256167 h 8655613"/>
              <a:gd name="connsiteX14" fmla="*/ 87237 w 6345202"/>
              <a:gd name="connsiteY14" fmla="*/ 426342 h 8655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6345202" h="8655613">
                <a:moveTo>
                  <a:pt x="87237" y="426342"/>
                </a:moveTo>
                <a:cubicBezTo>
                  <a:pt x="155824" y="120365"/>
                  <a:pt x="388666" y="7658"/>
                  <a:pt x="538404" y="7658"/>
                </a:cubicBezTo>
                <a:cubicBezTo>
                  <a:pt x="1458726" y="93190"/>
                  <a:pt x="2259020" y="5123"/>
                  <a:pt x="3119328" y="3855"/>
                </a:cubicBezTo>
                <a:cubicBezTo>
                  <a:pt x="4075871" y="-23811"/>
                  <a:pt x="5049561" y="104763"/>
                  <a:pt x="6014677" y="155217"/>
                </a:cubicBezTo>
                <a:cubicBezTo>
                  <a:pt x="6164415" y="155217"/>
                  <a:pt x="6285802" y="276604"/>
                  <a:pt x="6285802" y="426342"/>
                </a:cubicBezTo>
                <a:cubicBezTo>
                  <a:pt x="6326216" y="765271"/>
                  <a:pt x="6351610" y="1548709"/>
                  <a:pt x="6343791" y="2188790"/>
                </a:cubicBezTo>
                <a:cubicBezTo>
                  <a:pt x="6335972" y="2828871"/>
                  <a:pt x="6328672" y="3266310"/>
                  <a:pt x="6238886" y="4266827"/>
                </a:cubicBezTo>
                <a:cubicBezTo>
                  <a:pt x="6240362" y="5594699"/>
                  <a:pt x="6294486" y="6633012"/>
                  <a:pt x="6295962" y="7960884"/>
                </a:cubicBezTo>
                <a:cubicBezTo>
                  <a:pt x="6306122" y="8339222"/>
                  <a:pt x="6225375" y="8613009"/>
                  <a:pt x="5760677" y="8567289"/>
                </a:cubicBezTo>
                <a:lnTo>
                  <a:pt x="3213976" y="8639322"/>
                </a:lnTo>
                <a:cubicBezTo>
                  <a:pt x="2429745" y="8706751"/>
                  <a:pt x="1289913" y="8545580"/>
                  <a:pt x="505682" y="8506329"/>
                </a:cubicBezTo>
                <a:cubicBezTo>
                  <a:pt x="81624" y="8521569"/>
                  <a:pt x="141731" y="8007175"/>
                  <a:pt x="141731" y="7857437"/>
                </a:cubicBezTo>
                <a:cubicBezTo>
                  <a:pt x="137498" y="6769710"/>
                  <a:pt x="134189" y="6546046"/>
                  <a:pt x="129956" y="5458319"/>
                </a:cubicBezTo>
                <a:cubicBezTo>
                  <a:pt x="117687" y="4500711"/>
                  <a:pt x="7862" y="3094830"/>
                  <a:pt x="742" y="2256167"/>
                </a:cubicBezTo>
                <a:cubicBezTo>
                  <a:pt x="-6378" y="1417504"/>
                  <a:pt x="38863" y="752437"/>
                  <a:pt x="87237" y="426342"/>
                </a:cubicBezTo>
                <a:close/>
              </a:path>
            </a:pathLst>
          </a:custGeom>
          <a:solidFill>
            <a:schemeClr val="bg1"/>
          </a:solidFill>
          <a:ln w="19050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" name="사각형: 둥근 모서리 2">
            <a:extLst>
              <a:ext uri="{FF2B5EF4-FFF2-40B4-BE49-F238E27FC236}">
                <a16:creationId xmlns:a16="http://schemas.microsoft.com/office/drawing/2014/main" id="{CF38D4EC-CD03-466C-B7A8-BF00F5473A16}"/>
              </a:ext>
            </a:extLst>
          </p:cNvPr>
          <p:cNvSpPr/>
          <p:nvPr/>
        </p:nvSpPr>
        <p:spPr>
          <a:xfrm>
            <a:off x="191125" y="1089389"/>
            <a:ext cx="6385809" cy="8483097"/>
          </a:xfrm>
          <a:custGeom>
            <a:avLst/>
            <a:gdLst>
              <a:gd name="connsiteX0" fmla="*/ 0 w 6198565"/>
              <a:gd name="connsiteY0" fmla="*/ 271125 h 8366352"/>
              <a:gd name="connsiteX1" fmla="*/ 271125 w 6198565"/>
              <a:gd name="connsiteY1" fmla="*/ 0 h 8366352"/>
              <a:gd name="connsiteX2" fmla="*/ 5927440 w 6198565"/>
              <a:gd name="connsiteY2" fmla="*/ 0 h 8366352"/>
              <a:gd name="connsiteX3" fmla="*/ 6198565 w 6198565"/>
              <a:gd name="connsiteY3" fmla="*/ 271125 h 8366352"/>
              <a:gd name="connsiteX4" fmla="*/ 6198565 w 6198565"/>
              <a:gd name="connsiteY4" fmla="*/ 8095227 h 8366352"/>
              <a:gd name="connsiteX5" fmla="*/ 5927440 w 6198565"/>
              <a:gd name="connsiteY5" fmla="*/ 8366352 h 8366352"/>
              <a:gd name="connsiteX6" fmla="*/ 271125 w 6198565"/>
              <a:gd name="connsiteY6" fmla="*/ 8366352 h 8366352"/>
              <a:gd name="connsiteX7" fmla="*/ 0 w 6198565"/>
              <a:gd name="connsiteY7" fmla="*/ 8095227 h 8366352"/>
              <a:gd name="connsiteX8" fmla="*/ 0 w 6198565"/>
              <a:gd name="connsiteY8" fmla="*/ 271125 h 8366352"/>
              <a:gd name="connsiteX0" fmla="*/ 0 w 6198565"/>
              <a:gd name="connsiteY0" fmla="*/ 271125 h 8366352"/>
              <a:gd name="connsiteX1" fmla="*/ 271125 w 6198565"/>
              <a:gd name="connsiteY1" fmla="*/ 0 h 8366352"/>
              <a:gd name="connsiteX2" fmla="*/ 5927440 w 6198565"/>
              <a:gd name="connsiteY2" fmla="*/ 0 h 8366352"/>
              <a:gd name="connsiteX3" fmla="*/ 6198565 w 6198565"/>
              <a:gd name="connsiteY3" fmla="*/ 271125 h 8366352"/>
              <a:gd name="connsiteX4" fmla="*/ 6194136 w 6198565"/>
              <a:gd name="connsiteY4" fmla="*/ 4111610 h 8366352"/>
              <a:gd name="connsiteX5" fmla="*/ 6198565 w 6198565"/>
              <a:gd name="connsiteY5" fmla="*/ 8095227 h 8366352"/>
              <a:gd name="connsiteX6" fmla="*/ 5927440 w 6198565"/>
              <a:gd name="connsiteY6" fmla="*/ 8366352 h 8366352"/>
              <a:gd name="connsiteX7" fmla="*/ 271125 w 6198565"/>
              <a:gd name="connsiteY7" fmla="*/ 8366352 h 8366352"/>
              <a:gd name="connsiteX8" fmla="*/ 0 w 6198565"/>
              <a:gd name="connsiteY8" fmla="*/ 8095227 h 8366352"/>
              <a:gd name="connsiteX9" fmla="*/ 0 w 6198565"/>
              <a:gd name="connsiteY9" fmla="*/ 271125 h 8366352"/>
              <a:gd name="connsiteX0" fmla="*/ 12700 w 6211265"/>
              <a:gd name="connsiteY0" fmla="*/ 271125 h 8366352"/>
              <a:gd name="connsiteX1" fmla="*/ 283825 w 6211265"/>
              <a:gd name="connsiteY1" fmla="*/ 0 h 8366352"/>
              <a:gd name="connsiteX2" fmla="*/ 5940140 w 6211265"/>
              <a:gd name="connsiteY2" fmla="*/ 0 h 8366352"/>
              <a:gd name="connsiteX3" fmla="*/ 6211265 w 6211265"/>
              <a:gd name="connsiteY3" fmla="*/ 271125 h 8366352"/>
              <a:gd name="connsiteX4" fmla="*/ 6206836 w 6211265"/>
              <a:gd name="connsiteY4" fmla="*/ 4111610 h 8366352"/>
              <a:gd name="connsiteX5" fmla="*/ 6211265 w 6211265"/>
              <a:gd name="connsiteY5" fmla="*/ 8095227 h 8366352"/>
              <a:gd name="connsiteX6" fmla="*/ 5940140 w 6211265"/>
              <a:gd name="connsiteY6" fmla="*/ 8366352 h 8366352"/>
              <a:gd name="connsiteX7" fmla="*/ 283825 w 6211265"/>
              <a:gd name="connsiteY7" fmla="*/ 8366352 h 8366352"/>
              <a:gd name="connsiteX8" fmla="*/ 12700 w 6211265"/>
              <a:gd name="connsiteY8" fmla="*/ 8095227 h 8366352"/>
              <a:gd name="connsiteX9" fmla="*/ 0 w 6211265"/>
              <a:gd name="connsiteY9" fmla="*/ 4832047 h 8366352"/>
              <a:gd name="connsiteX10" fmla="*/ 12700 w 6211265"/>
              <a:gd name="connsiteY10" fmla="*/ 271125 h 8366352"/>
              <a:gd name="connsiteX0" fmla="*/ 12700 w 6211265"/>
              <a:gd name="connsiteY0" fmla="*/ 271125 h 8366352"/>
              <a:gd name="connsiteX1" fmla="*/ 283825 w 6211265"/>
              <a:gd name="connsiteY1" fmla="*/ 0 h 8366352"/>
              <a:gd name="connsiteX2" fmla="*/ 5940140 w 6211265"/>
              <a:gd name="connsiteY2" fmla="*/ 0 h 8366352"/>
              <a:gd name="connsiteX3" fmla="*/ 6211265 w 6211265"/>
              <a:gd name="connsiteY3" fmla="*/ 271125 h 8366352"/>
              <a:gd name="connsiteX4" fmla="*/ 6123709 w 6211265"/>
              <a:gd name="connsiteY4" fmla="*/ 4111610 h 8366352"/>
              <a:gd name="connsiteX5" fmla="*/ 6211265 w 6211265"/>
              <a:gd name="connsiteY5" fmla="*/ 8095227 h 8366352"/>
              <a:gd name="connsiteX6" fmla="*/ 5940140 w 6211265"/>
              <a:gd name="connsiteY6" fmla="*/ 8366352 h 8366352"/>
              <a:gd name="connsiteX7" fmla="*/ 283825 w 6211265"/>
              <a:gd name="connsiteY7" fmla="*/ 8366352 h 8366352"/>
              <a:gd name="connsiteX8" fmla="*/ 12700 w 6211265"/>
              <a:gd name="connsiteY8" fmla="*/ 8095227 h 8366352"/>
              <a:gd name="connsiteX9" fmla="*/ 0 w 6211265"/>
              <a:gd name="connsiteY9" fmla="*/ 4832047 h 8366352"/>
              <a:gd name="connsiteX10" fmla="*/ 12700 w 6211265"/>
              <a:gd name="connsiteY10" fmla="*/ 271125 h 8366352"/>
              <a:gd name="connsiteX0" fmla="*/ 141 w 6198706"/>
              <a:gd name="connsiteY0" fmla="*/ 271125 h 8366352"/>
              <a:gd name="connsiteX1" fmla="*/ 271266 w 6198706"/>
              <a:gd name="connsiteY1" fmla="*/ 0 h 8366352"/>
              <a:gd name="connsiteX2" fmla="*/ 5927581 w 6198706"/>
              <a:gd name="connsiteY2" fmla="*/ 0 h 8366352"/>
              <a:gd name="connsiteX3" fmla="*/ 6198706 w 6198706"/>
              <a:gd name="connsiteY3" fmla="*/ 271125 h 8366352"/>
              <a:gd name="connsiteX4" fmla="*/ 6111150 w 6198706"/>
              <a:gd name="connsiteY4" fmla="*/ 4111610 h 8366352"/>
              <a:gd name="connsiteX5" fmla="*/ 6198706 w 6198706"/>
              <a:gd name="connsiteY5" fmla="*/ 8095227 h 8366352"/>
              <a:gd name="connsiteX6" fmla="*/ 5927581 w 6198706"/>
              <a:gd name="connsiteY6" fmla="*/ 8366352 h 8366352"/>
              <a:gd name="connsiteX7" fmla="*/ 271266 w 6198706"/>
              <a:gd name="connsiteY7" fmla="*/ 8366352 h 8366352"/>
              <a:gd name="connsiteX8" fmla="*/ 141 w 6198706"/>
              <a:gd name="connsiteY8" fmla="*/ 8095227 h 8366352"/>
              <a:gd name="connsiteX9" fmla="*/ 84423 w 6198706"/>
              <a:gd name="connsiteY9" fmla="*/ 5303102 h 8366352"/>
              <a:gd name="connsiteX10" fmla="*/ 141 w 6198706"/>
              <a:gd name="connsiteY10" fmla="*/ 271125 h 8366352"/>
              <a:gd name="connsiteX0" fmla="*/ 141 w 6198706"/>
              <a:gd name="connsiteY0" fmla="*/ 271125 h 8366352"/>
              <a:gd name="connsiteX1" fmla="*/ 271266 w 6198706"/>
              <a:gd name="connsiteY1" fmla="*/ 0 h 8366352"/>
              <a:gd name="connsiteX2" fmla="*/ 5927581 w 6198706"/>
              <a:gd name="connsiteY2" fmla="*/ 0 h 8366352"/>
              <a:gd name="connsiteX3" fmla="*/ 6198706 w 6198706"/>
              <a:gd name="connsiteY3" fmla="*/ 271125 h 8366352"/>
              <a:gd name="connsiteX4" fmla="*/ 6111150 w 6198706"/>
              <a:gd name="connsiteY4" fmla="*/ 4111610 h 8366352"/>
              <a:gd name="connsiteX5" fmla="*/ 6198706 w 6198706"/>
              <a:gd name="connsiteY5" fmla="*/ 8095227 h 8366352"/>
              <a:gd name="connsiteX6" fmla="*/ 5927581 w 6198706"/>
              <a:gd name="connsiteY6" fmla="*/ 8366352 h 8366352"/>
              <a:gd name="connsiteX7" fmla="*/ 271266 w 6198706"/>
              <a:gd name="connsiteY7" fmla="*/ 8366352 h 8366352"/>
              <a:gd name="connsiteX8" fmla="*/ 13995 w 6198706"/>
              <a:gd name="connsiteY8" fmla="*/ 7707300 h 8366352"/>
              <a:gd name="connsiteX9" fmla="*/ 84423 w 6198706"/>
              <a:gd name="connsiteY9" fmla="*/ 5303102 h 8366352"/>
              <a:gd name="connsiteX10" fmla="*/ 141 w 6198706"/>
              <a:gd name="connsiteY10" fmla="*/ 271125 h 8366352"/>
              <a:gd name="connsiteX0" fmla="*/ 249 w 6198814"/>
              <a:gd name="connsiteY0" fmla="*/ 271125 h 8366352"/>
              <a:gd name="connsiteX1" fmla="*/ 271374 w 6198814"/>
              <a:gd name="connsiteY1" fmla="*/ 0 h 8366352"/>
              <a:gd name="connsiteX2" fmla="*/ 5927689 w 6198814"/>
              <a:gd name="connsiteY2" fmla="*/ 0 h 8366352"/>
              <a:gd name="connsiteX3" fmla="*/ 6198814 w 6198814"/>
              <a:gd name="connsiteY3" fmla="*/ 271125 h 8366352"/>
              <a:gd name="connsiteX4" fmla="*/ 6111258 w 6198814"/>
              <a:gd name="connsiteY4" fmla="*/ 4111610 h 8366352"/>
              <a:gd name="connsiteX5" fmla="*/ 6198814 w 6198814"/>
              <a:gd name="connsiteY5" fmla="*/ 8095227 h 8366352"/>
              <a:gd name="connsiteX6" fmla="*/ 5927689 w 6198814"/>
              <a:gd name="connsiteY6" fmla="*/ 8366352 h 8366352"/>
              <a:gd name="connsiteX7" fmla="*/ 271374 w 6198814"/>
              <a:gd name="connsiteY7" fmla="*/ 8366352 h 8366352"/>
              <a:gd name="connsiteX8" fmla="*/ 14103 w 6198814"/>
              <a:gd name="connsiteY8" fmla="*/ 7707300 h 8366352"/>
              <a:gd name="connsiteX9" fmla="*/ 42968 w 6198814"/>
              <a:gd name="connsiteY9" fmla="*/ 5303102 h 8366352"/>
              <a:gd name="connsiteX10" fmla="*/ 249 w 6198814"/>
              <a:gd name="connsiteY10" fmla="*/ 271125 h 8366352"/>
              <a:gd name="connsiteX0" fmla="*/ 249 w 6198814"/>
              <a:gd name="connsiteY0" fmla="*/ 271125 h 8366352"/>
              <a:gd name="connsiteX1" fmla="*/ 271374 w 6198814"/>
              <a:gd name="connsiteY1" fmla="*/ 0 h 8366352"/>
              <a:gd name="connsiteX2" fmla="*/ 5927689 w 6198814"/>
              <a:gd name="connsiteY2" fmla="*/ 0 h 8366352"/>
              <a:gd name="connsiteX3" fmla="*/ 6198814 w 6198814"/>
              <a:gd name="connsiteY3" fmla="*/ 271125 h 8366352"/>
              <a:gd name="connsiteX4" fmla="*/ 6111258 w 6198814"/>
              <a:gd name="connsiteY4" fmla="*/ 4111610 h 8366352"/>
              <a:gd name="connsiteX5" fmla="*/ 6198814 w 6198814"/>
              <a:gd name="connsiteY5" fmla="*/ 8095227 h 8366352"/>
              <a:gd name="connsiteX6" fmla="*/ 5927689 w 6198814"/>
              <a:gd name="connsiteY6" fmla="*/ 8366352 h 8366352"/>
              <a:gd name="connsiteX7" fmla="*/ 418694 w 6198814"/>
              <a:gd name="connsiteY7" fmla="*/ 8351112 h 8366352"/>
              <a:gd name="connsiteX8" fmla="*/ 14103 w 6198814"/>
              <a:gd name="connsiteY8" fmla="*/ 7707300 h 8366352"/>
              <a:gd name="connsiteX9" fmla="*/ 42968 w 6198814"/>
              <a:gd name="connsiteY9" fmla="*/ 5303102 h 8366352"/>
              <a:gd name="connsiteX10" fmla="*/ 249 w 6198814"/>
              <a:gd name="connsiteY10" fmla="*/ 271125 h 8366352"/>
              <a:gd name="connsiteX0" fmla="*/ 249 w 6198814"/>
              <a:gd name="connsiteY0" fmla="*/ 271125 h 8366352"/>
              <a:gd name="connsiteX1" fmla="*/ 271374 w 6198814"/>
              <a:gd name="connsiteY1" fmla="*/ 0 h 8366352"/>
              <a:gd name="connsiteX2" fmla="*/ 5927689 w 6198814"/>
              <a:gd name="connsiteY2" fmla="*/ 0 h 8366352"/>
              <a:gd name="connsiteX3" fmla="*/ 6198814 w 6198814"/>
              <a:gd name="connsiteY3" fmla="*/ 271125 h 8366352"/>
              <a:gd name="connsiteX4" fmla="*/ 6111258 w 6198814"/>
              <a:gd name="connsiteY4" fmla="*/ 4111610 h 8366352"/>
              <a:gd name="connsiteX5" fmla="*/ 6198814 w 6198814"/>
              <a:gd name="connsiteY5" fmla="*/ 8095227 h 8366352"/>
              <a:gd name="connsiteX6" fmla="*/ 5927689 w 6198814"/>
              <a:gd name="connsiteY6" fmla="*/ 8366352 h 8366352"/>
              <a:gd name="connsiteX7" fmla="*/ 418694 w 6198814"/>
              <a:gd name="connsiteY7" fmla="*/ 8351112 h 8366352"/>
              <a:gd name="connsiteX8" fmla="*/ 14103 w 6198814"/>
              <a:gd name="connsiteY8" fmla="*/ 7707300 h 8366352"/>
              <a:gd name="connsiteX9" fmla="*/ 42968 w 6198814"/>
              <a:gd name="connsiteY9" fmla="*/ 5303102 h 8366352"/>
              <a:gd name="connsiteX10" fmla="*/ 249 w 6198814"/>
              <a:gd name="connsiteY10" fmla="*/ 271125 h 8366352"/>
              <a:gd name="connsiteX0" fmla="*/ 249 w 6198814"/>
              <a:gd name="connsiteY0" fmla="*/ 271125 h 8366352"/>
              <a:gd name="connsiteX1" fmla="*/ 271374 w 6198814"/>
              <a:gd name="connsiteY1" fmla="*/ 0 h 8366352"/>
              <a:gd name="connsiteX2" fmla="*/ 5927689 w 6198814"/>
              <a:gd name="connsiteY2" fmla="*/ 0 h 8366352"/>
              <a:gd name="connsiteX3" fmla="*/ 6198814 w 6198814"/>
              <a:gd name="connsiteY3" fmla="*/ 271125 h 8366352"/>
              <a:gd name="connsiteX4" fmla="*/ 6111258 w 6198814"/>
              <a:gd name="connsiteY4" fmla="*/ 4111610 h 8366352"/>
              <a:gd name="connsiteX5" fmla="*/ 6198814 w 6198814"/>
              <a:gd name="connsiteY5" fmla="*/ 8095227 h 8366352"/>
              <a:gd name="connsiteX6" fmla="*/ 5927689 w 6198814"/>
              <a:gd name="connsiteY6" fmla="*/ 8366352 h 8366352"/>
              <a:gd name="connsiteX7" fmla="*/ 418694 w 6198814"/>
              <a:gd name="connsiteY7" fmla="*/ 8351112 h 8366352"/>
              <a:gd name="connsiteX8" fmla="*/ 54743 w 6198814"/>
              <a:gd name="connsiteY8" fmla="*/ 7702220 h 8366352"/>
              <a:gd name="connsiteX9" fmla="*/ 42968 w 6198814"/>
              <a:gd name="connsiteY9" fmla="*/ 5303102 h 8366352"/>
              <a:gd name="connsiteX10" fmla="*/ 249 w 6198814"/>
              <a:gd name="connsiteY10" fmla="*/ 271125 h 8366352"/>
              <a:gd name="connsiteX0" fmla="*/ 249 w 6198814"/>
              <a:gd name="connsiteY0" fmla="*/ 271125 h 8366352"/>
              <a:gd name="connsiteX1" fmla="*/ 271374 w 6198814"/>
              <a:gd name="connsiteY1" fmla="*/ 0 h 8366352"/>
              <a:gd name="connsiteX2" fmla="*/ 5927689 w 6198814"/>
              <a:gd name="connsiteY2" fmla="*/ 0 h 8366352"/>
              <a:gd name="connsiteX3" fmla="*/ 6198814 w 6198814"/>
              <a:gd name="connsiteY3" fmla="*/ 271125 h 8366352"/>
              <a:gd name="connsiteX4" fmla="*/ 6111258 w 6198814"/>
              <a:gd name="connsiteY4" fmla="*/ 4111610 h 8366352"/>
              <a:gd name="connsiteX5" fmla="*/ 6198814 w 6198814"/>
              <a:gd name="connsiteY5" fmla="*/ 8095227 h 8366352"/>
              <a:gd name="connsiteX6" fmla="*/ 5927689 w 6198814"/>
              <a:gd name="connsiteY6" fmla="*/ 8366352 h 8366352"/>
              <a:gd name="connsiteX7" fmla="*/ 2771388 w 6198814"/>
              <a:gd name="connsiteY7" fmla="*/ 8346945 h 8366352"/>
              <a:gd name="connsiteX8" fmla="*/ 418694 w 6198814"/>
              <a:gd name="connsiteY8" fmla="*/ 8351112 h 8366352"/>
              <a:gd name="connsiteX9" fmla="*/ 54743 w 6198814"/>
              <a:gd name="connsiteY9" fmla="*/ 7702220 h 8366352"/>
              <a:gd name="connsiteX10" fmla="*/ 42968 w 6198814"/>
              <a:gd name="connsiteY10" fmla="*/ 5303102 h 8366352"/>
              <a:gd name="connsiteX11" fmla="*/ 249 w 6198814"/>
              <a:gd name="connsiteY11" fmla="*/ 271125 h 8366352"/>
              <a:gd name="connsiteX0" fmla="*/ 249 w 6198814"/>
              <a:gd name="connsiteY0" fmla="*/ 271125 h 8468865"/>
              <a:gd name="connsiteX1" fmla="*/ 271374 w 6198814"/>
              <a:gd name="connsiteY1" fmla="*/ 0 h 8468865"/>
              <a:gd name="connsiteX2" fmla="*/ 5927689 w 6198814"/>
              <a:gd name="connsiteY2" fmla="*/ 0 h 8468865"/>
              <a:gd name="connsiteX3" fmla="*/ 6198814 w 6198814"/>
              <a:gd name="connsiteY3" fmla="*/ 271125 h 8468865"/>
              <a:gd name="connsiteX4" fmla="*/ 6111258 w 6198814"/>
              <a:gd name="connsiteY4" fmla="*/ 4111610 h 8468865"/>
              <a:gd name="connsiteX5" fmla="*/ 6198814 w 6198814"/>
              <a:gd name="connsiteY5" fmla="*/ 8095227 h 8468865"/>
              <a:gd name="connsiteX6" fmla="*/ 5927689 w 6198814"/>
              <a:gd name="connsiteY6" fmla="*/ 8366352 h 8468865"/>
              <a:gd name="connsiteX7" fmla="*/ 2771388 w 6198814"/>
              <a:gd name="connsiteY7" fmla="*/ 8468865 h 8468865"/>
              <a:gd name="connsiteX8" fmla="*/ 418694 w 6198814"/>
              <a:gd name="connsiteY8" fmla="*/ 8351112 h 8468865"/>
              <a:gd name="connsiteX9" fmla="*/ 54743 w 6198814"/>
              <a:gd name="connsiteY9" fmla="*/ 7702220 h 8468865"/>
              <a:gd name="connsiteX10" fmla="*/ 42968 w 6198814"/>
              <a:gd name="connsiteY10" fmla="*/ 5303102 h 8468865"/>
              <a:gd name="connsiteX11" fmla="*/ 249 w 6198814"/>
              <a:gd name="connsiteY11" fmla="*/ 271125 h 8468865"/>
              <a:gd name="connsiteX0" fmla="*/ 249 w 6198814"/>
              <a:gd name="connsiteY0" fmla="*/ 271125 h 8468865"/>
              <a:gd name="connsiteX1" fmla="*/ 271374 w 6198814"/>
              <a:gd name="connsiteY1" fmla="*/ 0 h 8468865"/>
              <a:gd name="connsiteX2" fmla="*/ 5927689 w 6198814"/>
              <a:gd name="connsiteY2" fmla="*/ 0 h 8468865"/>
              <a:gd name="connsiteX3" fmla="*/ 6198814 w 6198814"/>
              <a:gd name="connsiteY3" fmla="*/ 271125 h 8468865"/>
              <a:gd name="connsiteX4" fmla="*/ 6111258 w 6198814"/>
              <a:gd name="connsiteY4" fmla="*/ 4111610 h 8468865"/>
              <a:gd name="connsiteX5" fmla="*/ 6198814 w 6198814"/>
              <a:gd name="connsiteY5" fmla="*/ 8095227 h 8468865"/>
              <a:gd name="connsiteX6" fmla="*/ 5927689 w 6198814"/>
              <a:gd name="connsiteY6" fmla="*/ 8366352 h 8468865"/>
              <a:gd name="connsiteX7" fmla="*/ 2771388 w 6198814"/>
              <a:gd name="connsiteY7" fmla="*/ 8468865 h 8468865"/>
              <a:gd name="connsiteX8" fmla="*/ 418694 w 6198814"/>
              <a:gd name="connsiteY8" fmla="*/ 8351112 h 8468865"/>
              <a:gd name="connsiteX9" fmla="*/ 54743 w 6198814"/>
              <a:gd name="connsiteY9" fmla="*/ 7702220 h 8468865"/>
              <a:gd name="connsiteX10" fmla="*/ 42968 w 6198814"/>
              <a:gd name="connsiteY10" fmla="*/ 5303102 h 8468865"/>
              <a:gd name="connsiteX11" fmla="*/ 249 w 6198814"/>
              <a:gd name="connsiteY11" fmla="*/ 271125 h 8468865"/>
              <a:gd name="connsiteX0" fmla="*/ 249 w 6198814"/>
              <a:gd name="connsiteY0" fmla="*/ 271125 h 8486409"/>
              <a:gd name="connsiteX1" fmla="*/ 271374 w 6198814"/>
              <a:gd name="connsiteY1" fmla="*/ 0 h 8486409"/>
              <a:gd name="connsiteX2" fmla="*/ 5927689 w 6198814"/>
              <a:gd name="connsiteY2" fmla="*/ 0 h 8486409"/>
              <a:gd name="connsiteX3" fmla="*/ 6198814 w 6198814"/>
              <a:gd name="connsiteY3" fmla="*/ 271125 h 8486409"/>
              <a:gd name="connsiteX4" fmla="*/ 6111258 w 6198814"/>
              <a:gd name="connsiteY4" fmla="*/ 4111610 h 8486409"/>
              <a:gd name="connsiteX5" fmla="*/ 6198814 w 6198814"/>
              <a:gd name="connsiteY5" fmla="*/ 8095227 h 8486409"/>
              <a:gd name="connsiteX6" fmla="*/ 5927689 w 6198814"/>
              <a:gd name="connsiteY6" fmla="*/ 8366352 h 8486409"/>
              <a:gd name="connsiteX7" fmla="*/ 2771388 w 6198814"/>
              <a:gd name="connsiteY7" fmla="*/ 8468865 h 8486409"/>
              <a:gd name="connsiteX8" fmla="*/ 418694 w 6198814"/>
              <a:gd name="connsiteY8" fmla="*/ 8351112 h 8486409"/>
              <a:gd name="connsiteX9" fmla="*/ 54743 w 6198814"/>
              <a:gd name="connsiteY9" fmla="*/ 7702220 h 8486409"/>
              <a:gd name="connsiteX10" fmla="*/ 42968 w 6198814"/>
              <a:gd name="connsiteY10" fmla="*/ 5303102 h 8486409"/>
              <a:gd name="connsiteX11" fmla="*/ 249 w 6198814"/>
              <a:gd name="connsiteY11" fmla="*/ 271125 h 8486409"/>
              <a:gd name="connsiteX0" fmla="*/ 249 w 6198814"/>
              <a:gd name="connsiteY0" fmla="*/ 271125 h 8500396"/>
              <a:gd name="connsiteX1" fmla="*/ 271374 w 6198814"/>
              <a:gd name="connsiteY1" fmla="*/ 0 h 8500396"/>
              <a:gd name="connsiteX2" fmla="*/ 5927689 w 6198814"/>
              <a:gd name="connsiteY2" fmla="*/ 0 h 8500396"/>
              <a:gd name="connsiteX3" fmla="*/ 6198814 w 6198814"/>
              <a:gd name="connsiteY3" fmla="*/ 271125 h 8500396"/>
              <a:gd name="connsiteX4" fmla="*/ 6111258 w 6198814"/>
              <a:gd name="connsiteY4" fmla="*/ 4111610 h 8500396"/>
              <a:gd name="connsiteX5" fmla="*/ 6198814 w 6198814"/>
              <a:gd name="connsiteY5" fmla="*/ 8095227 h 8500396"/>
              <a:gd name="connsiteX6" fmla="*/ 5927689 w 6198814"/>
              <a:gd name="connsiteY6" fmla="*/ 8366352 h 8500396"/>
              <a:gd name="connsiteX7" fmla="*/ 3126988 w 6198814"/>
              <a:gd name="connsiteY7" fmla="*/ 8484105 h 8500396"/>
              <a:gd name="connsiteX8" fmla="*/ 418694 w 6198814"/>
              <a:gd name="connsiteY8" fmla="*/ 8351112 h 8500396"/>
              <a:gd name="connsiteX9" fmla="*/ 54743 w 6198814"/>
              <a:gd name="connsiteY9" fmla="*/ 7702220 h 8500396"/>
              <a:gd name="connsiteX10" fmla="*/ 42968 w 6198814"/>
              <a:gd name="connsiteY10" fmla="*/ 5303102 h 8500396"/>
              <a:gd name="connsiteX11" fmla="*/ 249 w 6198814"/>
              <a:gd name="connsiteY11" fmla="*/ 271125 h 8500396"/>
              <a:gd name="connsiteX0" fmla="*/ 249 w 6198814"/>
              <a:gd name="connsiteY0" fmla="*/ 271125 h 8500396"/>
              <a:gd name="connsiteX1" fmla="*/ 271374 w 6198814"/>
              <a:gd name="connsiteY1" fmla="*/ 0 h 8500396"/>
              <a:gd name="connsiteX2" fmla="*/ 5927689 w 6198814"/>
              <a:gd name="connsiteY2" fmla="*/ 0 h 8500396"/>
              <a:gd name="connsiteX3" fmla="*/ 6198814 w 6198814"/>
              <a:gd name="connsiteY3" fmla="*/ 271125 h 8500396"/>
              <a:gd name="connsiteX4" fmla="*/ 6111258 w 6198814"/>
              <a:gd name="connsiteY4" fmla="*/ 4111610 h 8500396"/>
              <a:gd name="connsiteX5" fmla="*/ 6198814 w 6198814"/>
              <a:gd name="connsiteY5" fmla="*/ 8095227 h 8500396"/>
              <a:gd name="connsiteX6" fmla="*/ 5673689 w 6198814"/>
              <a:gd name="connsiteY6" fmla="*/ 8412072 h 8500396"/>
              <a:gd name="connsiteX7" fmla="*/ 3126988 w 6198814"/>
              <a:gd name="connsiteY7" fmla="*/ 8484105 h 8500396"/>
              <a:gd name="connsiteX8" fmla="*/ 418694 w 6198814"/>
              <a:gd name="connsiteY8" fmla="*/ 8351112 h 8500396"/>
              <a:gd name="connsiteX9" fmla="*/ 54743 w 6198814"/>
              <a:gd name="connsiteY9" fmla="*/ 7702220 h 8500396"/>
              <a:gd name="connsiteX10" fmla="*/ 42968 w 6198814"/>
              <a:gd name="connsiteY10" fmla="*/ 5303102 h 8500396"/>
              <a:gd name="connsiteX11" fmla="*/ 249 w 6198814"/>
              <a:gd name="connsiteY11" fmla="*/ 271125 h 8500396"/>
              <a:gd name="connsiteX0" fmla="*/ 249 w 6198814"/>
              <a:gd name="connsiteY0" fmla="*/ 271125 h 8500396"/>
              <a:gd name="connsiteX1" fmla="*/ 271374 w 6198814"/>
              <a:gd name="connsiteY1" fmla="*/ 0 h 8500396"/>
              <a:gd name="connsiteX2" fmla="*/ 5927689 w 6198814"/>
              <a:gd name="connsiteY2" fmla="*/ 0 h 8500396"/>
              <a:gd name="connsiteX3" fmla="*/ 6198814 w 6198814"/>
              <a:gd name="connsiteY3" fmla="*/ 271125 h 8500396"/>
              <a:gd name="connsiteX4" fmla="*/ 6111258 w 6198814"/>
              <a:gd name="connsiteY4" fmla="*/ 4111610 h 8500396"/>
              <a:gd name="connsiteX5" fmla="*/ 6198814 w 6198814"/>
              <a:gd name="connsiteY5" fmla="*/ 8095227 h 8500396"/>
              <a:gd name="connsiteX6" fmla="*/ 5673689 w 6198814"/>
              <a:gd name="connsiteY6" fmla="*/ 8412072 h 8500396"/>
              <a:gd name="connsiteX7" fmla="*/ 3126988 w 6198814"/>
              <a:gd name="connsiteY7" fmla="*/ 8484105 h 8500396"/>
              <a:gd name="connsiteX8" fmla="*/ 418694 w 6198814"/>
              <a:gd name="connsiteY8" fmla="*/ 8351112 h 8500396"/>
              <a:gd name="connsiteX9" fmla="*/ 54743 w 6198814"/>
              <a:gd name="connsiteY9" fmla="*/ 7702220 h 8500396"/>
              <a:gd name="connsiteX10" fmla="*/ 42968 w 6198814"/>
              <a:gd name="connsiteY10" fmla="*/ 5303102 h 8500396"/>
              <a:gd name="connsiteX11" fmla="*/ 249 w 6198814"/>
              <a:gd name="connsiteY11" fmla="*/ 271125 h 8500396"/>
              <a:gd name="connsiteX0" fmla="*/ 249 w 6198814"/>
              <a:gd name="connsiteY0" fmla="*/ 271125 h 8500396"/>
              <a:gd name="connsiteX1" fmla="*/ 271374 w 6198814"/>
              <a:gd name="connsiteY1" fmla="*/ 0 h 8500396"/>
              <a:gd name="connsiteX2" fmla="*/ 5927689 w 6198814"/>
              <a:gd name="connsiteY2" fmla="*/ 0 h 8500396"/>
              <a:gd name="connsiteX3" fmla="*/ 6198814 w 6198814"/>
              <a:gd name="connsiteY3" fmla="*/ 271125 h 8500396"/>
              <a:gd name="connsiteX4" fmla="*/ 6111258 w 6198814"/>
              <a:gd name="connsiteY4" fmla="*/ 4111610 h 8500396"/>
              <a:gd name="connsiteX5" fmla="*/ 6198814 w 6198814"/>
              <a:gd name="connsiteY5" fmla="*/ 8095227 h 8500396"/>
              <a:gd name="connsiteX6" fmla="*/ 5673689 w 6198814"/>
              <a:gd name="connsiteY6" fmla="*/ 8412072 h 8500396"/>
              <a:gd name="connsiteX7" fmla="*/ 3126988 w 6198814"/>
              <a:gd name="connsiteY7" fmla="*/ 8484105 h 8500396"/>
              <a:gd name="connsiteX8" fmla="*/ 418694 w 6198814"/>
              <a:gd name="connsiteY8" fmla="*/ 8351112 h 8500396"/>
              <a:gd name="connsiteX9" fmla="*/ 54743 w 6198814"/>
              <a:gd name="connsiteY9" fmla="*/ 7702220 h 8500396"/>
              <a:gd name="connsiteX10" fmla="*/ 42968 w 6198814"/>
              <a:gd name="connsiteY10" fmla="*/ 5303102 h 8500396"/>
              <a:gd name="connsiteX11" fmla="*/ 249 w 6198814"/>
              <a:gd name="connsiteY11" fmla="*/ 271125 h 8500396"/>
              <a:gd name="connsiteX0" fmla="*/ 249 w 6198814"/>
              <a:gd name="connsiteY0" fmla="*/ 271125 h 8500396"/>
              <a:gd name="connsiteX1" fmla="*/ 271374 w 6198814"/>
              <a:gd name="connsiteY1" fmla="*/ 0 h 8500396"/>
              <a:gd name="connsiteX2" fmla="*/ 5927689 w 6198814"/>
              <a:gd name="connsiteY2" fmla="*/ 0 h 8500396"/>
              <a:gd name="connsiteX3" fmla="*/ 6198814 w 6198814"/>
              <a:gd name="connsiteY3" fmla="*/ 271125 h 8500396"/>
              <a:gd name="connsiteX4" fmla="*/ 6111258 w 6198814"/>
              <a:gd name="connsiteY4" fmla="*/ 4111610 h 8500396"/>
              <a:gd name="connsiteX5" fmla="*/ 6183574 w 6198814"/>
              <a:gd name="connsiteY5" fmla="*/ 7800587 h 8500396"/>
              <a:gd name="connsiteX6" fmla="*/ 5673689 w 6198814"/>
              <a:gd name="connsiteY6" fmla="*/ 8412072 h 8500396"/>
              <a:gd name="connsiteX7" fmla="*/ 3126988 w 6198814"/>
              <a:gd name="connsiteY7" fmla="*/ 8484105 h 8500396"/>
              <a:gd name="connsiteX8" fmla="*/ 418694 w 6198814"/>
              <a:gd name="connsiteY8" fmla="*/ 8351112 h 8500396"/>
              <a:gd name="connsiteX9" fmla="*/ 54743 w 6198814"/>
              <a:gd name="connsiteY9" fmla="*/ 7702220 h 8500396"/>
              <a:gd name="connsiteX10" fmla="*/ 42968 w 6198814"/>
              <a:gd name="connsiteY10" fmla="*/ 5303102 h 8500396"/>
              <a:gd name="connsiteX11" fmla="*/ 249 w 6198814"/>
              <a:gd name="connsiteY11" fmla="*/ 271125 h 8500396"/>
              <a:gd name="connsiteX0" fmla="*/ 249 w 6208974"/>
              <a:gd name="connsiteY0" fmla="*/ 271125 h 8500396"/>
              <a:gd name="connsiteX1" fmla="*/ 271374 w 6208974"/>
              <a:gd name="connsiteY1" fmla="*/ 0 h 8500396"/>
              <a:gd name="connsiteX2" fmla="*/ 5927689 w 6208974"/>
              <a:gd name="connsiteY2" fmla="*/ 0 h 8500396"/>
              <a:gd name="connsiteX3" fmla="*/ 6198814 w 6208974"/>
              <a:gd name="connsiteY3" fmla="*/ 271125 h 8500396"/>
              <a:gd name="connsiteX4" fmla="*/ 6111258 w 6208974"/>
              <a:gd name="connsiteY4" fmla="*/ 4111610 h 8500396"/>
              <a:gd name="connsiteX5" fmla="*/ 6208974 w 6208974"/>
              <a:gd name="connsiteY5" fmla="*/ 7805667 h 8500396"/>
              <a:gd name="connsiteX6" fmla="*/ 5673689 w 6208974"/>
              <a:gd name="connsiteY6" fmla="*/ 8412072 h 8500396"/>
              <a:gd name="connsiteX7" fmla="*/ 3126988 w 6208974"/>
              <a:gd name="connsiteY7" fmla="*/ 8484105 h 8500396"/>
              <a:gd name="connsiteX8" fmla="*/ 418694 w 6208974"/>
              <a:gd name="connsiteY8" fmla="*/ 8351112 h 8500396"/>
              <a:gd name="connsiteX9" fmla="*/ 54743 w 6208974"/>
              <a:gd name="connsiteY9" fmla="*/ 7702220 h 8500396"/>
              <a:gd name="connsiteX10" fmla="*/ 42968 w 6208974"/>
              <a:gd name="connsiteY10" fmla="*/ 5303102 h 8500396"/>
              <a:gd name="connsiteX11" fmla="*/ 249 w 6208974"/>
              <a:gd name="connsiteY11" fmla="*/ 271125 h 8500396"/>
              <a:gd name="connsiteX0" fmla="*/ 249 w 6219718"/>
              <a:gd name="connsiteY0" fmla="*/ 271125 h 8500396"/>
              <a:gd name="connsiteX1" fmla="*/ 271374 w 6219718"/>
              <a:gd name="connsiteY1" fmla="*/ 0 h 8500396"/>
              <a:gd name="connsiteX2" fmla="*/ 5927689 w 6219718"/>
              <a:gd name="connsiteY2" fmla="*/ 0 h 8500396"/>
              <a:gd name="connsiteX3" fmla="*/ 6198814 w 6219718"/>
              <a:gd name="connsiteY3" fmla="*/ 271125 h 8500396"/>
              <a:gd name="connsiteX4" fmla="*/ 6111258 w 6219718"/>
              <a:gd name="connsiteY4" fmla="*/ 4111610 h 8500396"/>
              <a:gd name="connsiteX5" fmla="*/ 6208974 w 6219718"/>
              <a:gd name="connsiteY5" fmla="*/ 7805667 h 8500396"/>
              <a:gd name="connsiteX6" fmla="*/ 5673689 w 6219718"/>
              <a:gd name="connsiteY6" fmla="*/ 8412072 h 8500396"/>
              <a:gd name="connsiteX7" fmla="*/ 3126988 w 6219718"/>
              <a:gd name="connsiteY7" fmla="*/ 8484105 h 8500396"/>
              <a:gd name="connsiteX8" fmla="*/ 418694 w 6219718"/>
              <a:gd name="connsiteY8" fmla="*/ 8351112 h 8500396"/>
              <a:gd name="connsiteX9" fmla="*/ 54743 w 6219718"/>
              <a:gd name="connsiteY9" fmla="*/ 7702220 h 8500396"/>
              <a:gd name="connsiteX10" fmla="*/ 42968 w 6219718"/>
              <a:gd name="connsiteY10" fmla="*/ 5303102 h 8500396"/>
              <a:gd name="connsiteX11" fmla="*/ 249 w 6219718"/>
              <a:gd name="connsiteY11" fmla="*/ 271125 h 8500396"/>
              <a:gd name="connsiteX0" fmla="*/ 249 w 6209780"/>
              <a:gd name="connsiteY0" fmla="*/ 271125 h 8500396"/>
              <a:gd name="connsiteX1" fmla="*/ 271374 w 6209780"/>
              <a:gd name="connsiteY1" fmla="*/ 0 h 8500396"/>
              <a:gd name="connsiteX2" fmla="*/ 5927689 w 6209780"/>
              <a:gd name="connsiteY2" fmla="*/ 0 h 8500396"/>
              <a:gd name="connsiteX3" fmla="*/ 6198814 w 6209780"/>
              <a:gd name="connsiteY3" fmla="*/ 271125 h 8500396"/>
              <a:gd name="connsiteX4" fmla="*/ 6111258 w 6209780"/>
              <a:gd name="connsiteY4" fmla="*/ 4111610 h 8500396"/>
              <a:gd name="connsiteX5" fmla="*/ 6208974 w 6209780"/>
              <a:gd name="connsiteY5" fmla="*/ 7805667 h 8500396"/>
              <a:gd name="connsiteX6" fmla="*/ 5673689 w 6209780"/>
              <a:gd name="connsiteY6" fmla="*/ 8412072 h 8500396"/>
              <a:gd name="connsiteX7" fmla="*/ 3126988 w 6209780"/>
              <a:gd name="connsiteY7" fmla="*/ 8484105 h 8500396"/>
              <a:gd name="connsiteX8" fmla="*/ 418694 w 6209780"/>
              <a:gd name="connsiteY8" fmla="*/ 8351112 h 8500396"/>
              <a:gd name="connsiteX9" fmla="*/ 54743 w 6209780"/>
              <a:gd name="connsiteY9" fmla="*/ 7702220 h 8500396"/>
              <a:gd name="connsiteX10" fmla="*/ 42968 w 6209780"/>
              <a:gd name="connsiteY10" fmla="*/ 5303102 h 8500396"/>
              <a:gd name="connsiteX11" fmla="*/ 249 w 6209780"/>
              <a:gd name="connsiteY11" fmla="*/ 271125 h 8500396"/>
              <a:gd name="connsiteX0" fmla="*/ 249 w 6209780"/>
              <a:gd name="connsiteY0" fmla="*/ 271125 h 8500396"/>
              <a:gd name="connsiteX1" fmla="*/ 271374 w 6209780"/>
              <a:gd name="connsiteY1" fmla="*/ 0 h 8500396"/>
              <a:gd name="connsiteX2" fmla="*/ 5927689 w 6209780"/>
              <a:gd name="connsiteY2" fmla="*/ 0 h 8500396"/>
              <a:gd name="connsiteX3" fmla="*/ 6198814 w 6209780"/>
              <a:gd name="connsiteY3" fmla="*/ 271125 h 8500396"/>
              <a:gd name="connsiteX4" fmla="*/ 6151898 w 6209780"/>
              <a:gd name="connsiteY4" fmla="*/ 4111610 h 8500396"/>
              <a:gd name="connsiteX5" fmla="*/ 6208974 w 6209780"/>
              <a:gd name="connsiteY5" fmla="*/ 7805667 h 8500396"/>
              <a:gd name="connsiteX6" fmla="*/ 5673689 w 6209780"/>
              <a:gd name="connsiteY6" fmla="*/ 8412072 h 8500396"/>
              <a:gd name="connsiteX7" fmla="*/ 3126988 w 6209780"/>
              <a:gd name="connsiteY7" fmla="*/ 8484105 h 8500396"/>
              <a:gd name="connsiteX8" fmla="*/ 418694 w 6209780"/>
              <a:gd name="connsiteY8" fmla="*/ 8351112 h 8500396"/>
              <a:gd name="connsiteX9" fmla="*/ 54743 w 6209780"/>
              <a:gd name="connsiteY9" fmla="*/ 7702220 h 8500396"/>
              <a:gd name="connsiteX10" fmla="*/ 42968 w 6209780"/>
              <a:gd name="connsiteY10" fmla="*/ 5303102 h 8500396"/>
              <a:gd name="connsiteX11" fmla="*/ 249 w 6209780"/>
              <a:gd name="connsiteY11" fmla="*/ 271125 h 8500396"/>
              <a:gd name="connsiteX0" fmla="*/ 249 w 6209780"/>
              <a:gd name="connsiteY0" fmla="*/ 287733 h 8517004"/>
              <a:gd name="connsiteX1" fmla="*/ 271374 w 6209780"/>
              <a:gd name="connsiteY1" fmla="*/ 16608 h 8517004"/>
              <a:gd name="connsiteX2" fmla="*/ 3013089 w 6209780"/>
              <a:gd name="connsiteY2" fmla="*/ 0 h 8517004"/>
              <a:gd name="connsiteX3" fmla="*/ 5927689 w 6209780"/>
              <a:gd name="connsiteY3" fmla="*/ 16608 h 8517004"/>
              <a:gd name="connsiteX4" fmla="*/ 6198814 w 6209780"/>
              <a:gd name="connsiteY4" fmla="*/ 287733 h 8517004"/>
              <a:gd name="connsiteX5" fmla="*/ 6151898 w 6209780"/>
              <a:gd name="connsiteY5" fmla="*/ 4128218 h 8517004"/>
              <a:gd name="connsiteX6" fmla="*/ 6208974 w 6209780"/>
              <a:gd name="connsiteY6" fmla="*/ 7822275 h 8517004"/>
              <a:gd name="connsiteX7" fmla="*/ 5673689 w 6209780"/>
              <a:gd name="connsiteY7" fmla="*/ 8428680 h 8517004"/>
              <a:gd name="connsiteX8" fmla="*/ 3126988 w 6209780"/>
              <a:gd name="connsiteY8" fmla="*/ 8500713 h 8517004"/>
              <a:gd name="connsiteX9" fmla="*/ 418694 w 6209780"/>
              <a:gd name="connsiteY9" fmla="*/ 8367720 h 8517004"/>
              <a:gd name="connsiteX10" fmla="*/ 54743 w 6209780"/>
              <a:gd name="connsiteY10" fmla="*/ 7718828 h 8517004"/>
              <a:gd name="connsiteX11" fmla="*/ 42968 w 6209780"/>
              <a:gd name="connsiteY11" fmla="*/ 5319710 h 8517004"/>
              <a:gd name="connsiteX12" fmla="*/ 249 w 6209780"/>
              <a:gd name="connsiteY12" fmla="*/ 287733 h 8517004"/>
              <a:gd name="connsiteX0" fmla="*/ 249 w 6209780"/>
              <a:gd name="connsiteY0" fmla="*/ 422487 h 8651758"/>
              <a:gd name="connsiteX1" fmla="*/ 271374 w 6209780"/>
              <a:gd name="connsiteY1" fmla="*/ 151362 h 8651758"/>
              <a:gd name="connsiteX2" fmla="*/ 3032340 w 6209780"/>
              <a:gd name="connsiteY2" fmla="*/ 0 h 8651758"/>
              <a:gd name="connsiteX3" fmla="*/ 5927689 w 6209780"/>
              <a:gd name="connsiteY3" fmla="*/ 151362 h 8651758"/>
              <a:gd name="connsiteX4" fmla="*/ 6198814 w 6209780"/>
              <a:gd name="connsiteY4" fmla="*/ 422487 h 8651758"/>
              <a:gd name="connsiteX5" fmla="*/ 6151898 w 6209780"/>
              <a:gd name="connsiteY5" fmla="*/ 4262972 h 8651758"/>
              <a:gd name="connsiteX6" fmla="*/ 6208974 w 6209780"/>
              <a:gd name="connsiteY6" fmla="*/ 7957029 h 8651758"/>
              <a:gd name="connsiteX7" fmla="*/ 5673689 w 6209780"/>
              <a:gd name="connsiteY7" fmla="*/ 8563434 h 8651758"/>
              <a:gd name="connsiteX8" fmla="*/ 3126988 w 6209780"/>
              <a:gd name="connsiteY8" fmla="*/ 8635467 h 8651758"/>
              <a:gd name="connsiteX9" fmla="*/ 418694 w 6209780"/>
              <a:gd name="connsiteY9" fmla="*/ 8502474 h 8651758"/>
              <a:gd name="connsiteX10" fmla="*/ 54743 w 6209780"/>
              <a:gd name="connsiteY10" fmla="*/ 7853582 h 8651758"/>
              <a:gd name="connsiteX11" fmla="*/ 42968 w 6209780"/>
              <a:gd name="connsiteY11" fmla="*/ 5454464 h 8651758"/>
              <a:gd name="connsiteX12" fmla="*/ 249 w 6209780"/>
              <a:gd name="connsiteY12" fmla="*/ 422487 h 8651758"/>
              <a:gd name="connsiteX0" fmla="*/ 30384 w 6239915"/>
              <a:gd name="connsiteY0" fmla="*/ 422487 h 8651758"/>
              <a:gd name="connsiteX1" fmla="*/ 301509 w 6239915"/>
              <a:gd name="connsiteY1" fmla="*/ 151362 h 8651758"/>
              <a:gd name="connsiteX2" fmla="*/ 3062475 w 6239915"/>
              <a:gd name="connsiteY2" fmla="*/ 0 h 8651758"/>
              <a:gd name="connsiteX3" fmla="*/ 5957824 w 6239915"/>
              <a:gd name="connsiteY3" fmla="*/ 151362 h 8651758"/>
              <a:gd name="connsiteX4" fmla="*/ 6228949 w 6239915"/>
              <a:gd name="connsiteY4" fmla="*/ 422487 h 8651758"/>
              <a:gd name="connsiteX5" fmla="*/ 6182033 w 6239915"/>
              <a:gd name="connsiteY5" fmla="*/ 4262972 h 8651758"/>
              <a:gd name="connsiteX6" fmla="*/ 6239109 w 6239915"/>
              <a:gd name="connsiteY6" fmla="*/ 7957029 h 8651758"/>
              <a:gd name="connsiteX7" fmla="*/ 5703824 w 6239915"/>
              <a:gd name="connsiteY7" fmla="*/ 8563434 h 8651758"/>
              <a:gd name="connsiteX8" fmla="*/ 3157123 w 6239915"/>
              <a:gd name="connsiteY8" fmla="*/ 8635467 h 8651758"/>
              <a:gd name="connsiteX9" fmla="*/ 448829 w 6239915"/>
              <a:gd name="connsiteY9" fmla="*/ 8502474 h 8651758"/>
              <a:gd name="connsiteX10" fmla="*/ 84878 w 6239915"/>
              <a:gd name="connsiteY10" fmla="*/ 7853582 h 8651758"/>
              <a:gd name="connsiteX11" fmla="*/ 73103 w 6239915"/>
              <a:gd name="connsiteY11" fmla="*/ 5454464 h 8651758"/>
              <a:gd name="connsiteX12" fmla="*/ 11266 w 6239915"/>
              <a:gd name="connsiteY12" fmla="*/ 2107933 h 8651758"/>
              <a:gd name="connsiteX13" fmla="*/ 30384 w 6239915"/>
              <a:gd name="connsiteY13" fmla="*/ 422487 h 8651758"/>
              <a:gd name="connsiteX0" fmla="*/ 87237 w 6296768"/>
              <a:gd name="connsiteY0" fmla="*/ 422487 h 8651758"/>
              <a:gd name="connsiteX1" fmla="*/ 358362 w 6296768"/>
              <a:gd name="connsiteY1" fmla="*/ 151362 h 8651758"/>
              <a:gd name="connsiteX2" fmla="*/ 3119328 w 6296768"/>
              <a:gd name="connsiteY2" fmla="*/ 0 h 8651758"/>
              <a:gd name="connsiteX3" fmla="*/ 6014677 w 6296768"/>
              <a:gd name="connsiteY3" fmla="*/ 151362 h 8651758"/>
              <a:gd name="connsiteX4" fmla="*/ 6285802 w 6296768"/>
              <a:gd name="connsiteY4" fmla="*/ 422487 h 8651758"/>
              <a:gd name="connsiteX5" fmla="*/ 6238886 w 6296768"/>
              <a:gd name="connsiteY5" fmla="*/ 4262972 h 8651758"/>
              <a:gd name="connsiteX6" fmla="*/ 6295962 w 6296768"/>
              <a:gd name="connsiteY6" fmla="*/ 7957029 h 8651758"/>
              <a:gd name="connsiteX7" fmla="*/ 5760677 w 6296768"/>
              <a:gd name="connsiteY7" fmla="*/ 8563434 h 8651758"/>
              <a:gd name="connsiteX8" fmla="*/ 3213976 w 6296768"/>
              <a:gd name="connsiteY8" fmla="*/ 8635467 h 8651758"/>
              <a:gd name="connsiteX9" fmla="*/ 505682 w 6296768"/>
              <a:gd name="connsiteY9" fmla="*/ 8502474 h 8651758"/>
              <a:gd name="connsiteX10" fmla="*/ 141731 w 6296768"/>
              <a:gd name="connsiteY10" fmla="*/ 7853582 h 8651758"/>
              <a:gd name="connsiteX11" fmla="*/ 129956 w 6296768"/>
              <a:gd name="connsiteY11" fmla="*/ 5454464 h 8651758"/>
              <a:gd name="connsiteX12" fmla="*/ 742 w 6296768"/>
              <a:gd name="connsiteY12" fmla="*/ 2252312 h 8651758"/>
              <a:gd name="connsiteX13" fmla="*/ 87237 w 6296768"/>
              <a:gd name="connsiteY13" fmla="*/ 422487 h 8651758"/>
              <a:gd name="connsiteX0" fmla="*/ 87237 w 6299482"/>
              <a:gd name="connsiteY0" fmla="*/ 422487 h 8651758"/>
              <a:gd name="connsiteX1" fmla="*/ 358362 w 6299482"/>
              <a:gd name="connsiteY1" fmla="*/ 151362 h 8651758"/>
              <a:gd name="connsiteX2" fmla="*/ 3119328 w 6299482"/>
              <a:gd name="connsiteY2" fmla="*/ 0 h 8651758"/>
              <a:gd name="connsiteX3" fmla="*/ 6014677 w 6299482"/>
              <a:gd name="connsiteY3" fmla="*/ 151362 h 8651758"/>
              <a:gd name="connsiteX4" fmla="*/ 6285802 w 6299482"/>
              <a:gd name="connsiteY4" fmla="*/ 422487 h 8651758"/>
              <a:gd name="connsiteX5" fmla="*/ 6257164 w 6299482"/>
              <a:gd name="connsiteY5" fmla="*/ 2184935 h 8651758"/>
              <a:gd name="connsiteX6" fmla="*/ 6238886 w 6299482"/>
              <a:gd name="connsiteY6" fmla="*/ 4262972 h 8651758"/>
              <a:gd name="connsiteX7" fmla="*/ 6295962 w 6299482"/>
              <a:gd name="connsiteY7" fmla="*/ 7957029 h 8651758"/>
              <a:gd name="connsiteX8" fmla="*/ 5760677 w 6299482"/>
              <a:gd name="connsiteY8" fmla="*/ 8563434 h 8651758"/>
              <a:gd name="connsiteX9" fmla="*/ 3213976 w 6299482"/>
              <a:gd name="connsiteY9" fmla="*/ 8635467 h 8651758"/>
              <a:gd name="connsiteX10" fmla="*/ 505682 w 6299482"/>
              <a:gd name="connsiteY10" fmla="*/ 8502474 h 8651758"/>
              <a:gd name="connsiteX11" fmla="*/ 141731 w 6299482"/>
              <a:gd name="connsiteY11" fmla="*/ 7853582 h 8651758"/>
              <a:gd name="connsiteX12" fmla="*/ 129956 w 6299482"/>
              <a:gd name="connsiteY12" fmla="*/ 5454464 h 8651758"/>
              <a:gd name="connsiteX13" fmla="*/ 742 w 6299482"/>
              <a:gd name="connsiteY13" fmla="*/ 2252312 h 8651758"/>
              <a:gd name="connsiteX14" fmla="*/ 87237 w 6299482"/>
              <a:gd name="connsiteY14" fmla="*/ 422487 h 8651758"/>
              <a:gd name="connsiteX0" fmla="*/ 87237 w 6345202"/>
              <a:gd name="connsiteY0" fmla="*/ 422487 h 8651758"/>
              <a:gd name="connsiteX1" fmla="*/ 358362 w 6345202"/>
              <a:gd name="connsiteY1" fmla="*/ 151362 h 8651758"/>
              <a:gd name="connsiteX2" fmla="*/ 3119328 w 6345202"/>
              <a:gd name="connsiteY2" fmla="*/ 0 h 8651758"/>
              <a:gd name="connsiteX3" fmla="*/ 6014677 w 6345202"/>
              <a:gd name="connsiteY3" fmla="*/ 151362 h 8651758"/>
              <a:gd name="connsiteX4" fmla="*/ 6285802 w 6345202"/>
              <a:gd name="connsiteY4" fmla="*/ 422487 h 8651758"/>
              <a:gd name="connsiteX5" fmla="*/ 6343791 w 6345202"/>
              <a:gd name="connsiteY5" fmla="*/ 2184935 h 8651758"/>
              <a:gd name="connsiteX6" fmla="*/ 6238886 w 6345202"/>
              <a:gd name="connsiteY6" fmla="*/ 4262972 h 8651758"/>
              <a:gd name="connsiteX7" fmla="*/ 6295962 w 6345202"/>
              <a:gd name="connsiteY7" fmla="*/ 7957029 h 8651758"/>
              <a:gd name="connsiteX8" fmla="*/ 5760677 w 6345202"/>
              <a:gd name="connsiteY8" fmla="*/ 8563434 h 8651758"/>
              <a:gd name="connsiteX9" fmla="*/ 3213976 w 6345202"/>
              <a:gd name="connsiteY9" fmla="*/ 8635467 h 8651758"/>
              <a:gd name="connsiteX10" fmla="*/ 505682 w 6345202"/>
              <a:gd name="connsiteY10" fmla="*/ 8502474 h 8651758"/>
              <a:gd name="connsiteX11" fmla="*/ 141731 w 6345202"/>
              <a:gd name="connsiteY11" fmla="*/ 7853582 h 8651758"/>
              <a:gd name="connsiteX12" fmla="*/ 129956 w 6345202"/>
              <a:gd name="connsiteY12" fmla="*/ 5454464 h 8651758"/>
              <a:gd name="connsiteX13" fmla="*/ 742 w 6345202"/>
              <a:gd name="connsiteY13" fmla="*/ 2252312 h 8651758"/>
              <a:gd name="connsiteX14" fmla="*/ 87237 w 6345202"/>
              <a:gd name="connsiteY14" fmla="*/ 422487 h 8651758"/>
              <a:gd name="connsiteX0" fmla="*/ 87237 w 6345202"/>
              <a:gd name="connsiteY0" fmla="*/ 422487 h 8651758"/>
              <a:gd name="connsiteX1" fmla="*/ 358362 w 6345202"/>
              <a:gd name="connsiteY1" fmla="*/ 151362 h 8651758"/>
              <a:gd name="connsiteX2" fmla="*/ 3119328 w 6345202"/>
              <a:gd name="connsiteY2" fmla="*/ 0 h 8651758"/>
              <a:gd name="connsiteX3" fmla="*/ 6014677 w 6345202"/>
              <a:gd name="connsiteY3" fmla="*/ 151362 h 8651758"/>
              <a:gd name="connsiteX4" fmla="*/ 6285802 w 6345202"/>
              <a:gd name="connsiteY4" fmla="*/ 422487 h 8651758"/>
              <a:gd name="connsiteX5" fmla="*/ 6343791 w 6345202"/>
              <a:gd name="connsiteY5" fmla="*/ 2184935 h 8651758"/>
              <a:gd name="connsiteX6" fmla="*/ 6238886 w 6345202"/>
              <a:gd name="connsiteY6" fmla="*/ 4262972 h 8651758"/>
              <a:gd name="connsiteX7" fmla="*/ 6295962 w 6345202"/>
              <a:gd name="connsiteY7" fmla="*/ 7957029 h 8651758"/>
              <a:gd name="connsiteX8" fmla="*/ 5760677 w 6345202"/>
              <a:gd name="connsiteY8" fmla="*/ 8563434 h 8651758"/>
              <a:gd name="connsiteX9" fmla="*/ 3213976 w 6345202"/>
              <a:gd name="connsiteY9" fmla="*/ 8635467 h 8651758"/>
              <a:gd name="connsiteX10" fmla="*/ 505682 w 6345202"/>
              <a:gd name="connsiteY10" fmla="*/ 8502474 h 8651758"/>
              <a:gd name="connsiteX11" fmla="*/ 141731 w 6345202"/>
              <a:gd name="connsiteY11" fmla="*/ 7853582 h 8651758"/>
              <a:gd name="connsiteX12" fmla="*/ 129956 w 6345202"/>
              <a:gd name="connsiteY12" fmla="*/ 5454464 h 8651758"/>
              <a:gd name="connsiteX13" fmla="*/ 742 w 6345202"/>
              <a:gd name="connsiteY13" fmla="*/ 2252312 h 8651758"/>
              <a:gd name="connsiteX14" fmla="*/ 87237 w 6345202"/>
              <a:gd name="connsiteY14" fmla="*/ 422487 h 8651758"/>
              <a:gd name="connsiteX0" fmla="*/ 87237 w 6345202"/>
              <a:gd name="connsiteY0" fmla="*/ 422487 h 8651758"/>
              <a:gd name="connsiteX1" fmla="*/ 358362 w 6345202"/>
              <a:gd name="connsiteY1" fmla="*/ 151362 h 8651758"/>
              <a:gd name="connsiteX2" fmla="*/ 3119328 w 6345202"/>
              <a:gd name="connsiteY2" fmla="*/ 0 h 8651758"/>
              <a:gd name="connsiteX3" fmla="*/ 6014677 w 6345202"/>
              <a:gd name="connsiteY3" fmla="*/ 151362 h 8651758"/>
              <a:gd name="connsiteX4" fmla="*/ 6285802 w 6345202"/>
              <a:gd name="connsiteY4" fmla="*/ 422487 h 8651758"/>
              <a:gd name="connsiteX5" fmla="*/ 6343791 w 6345202"/>
              <a:gd name="connsiteY5" fmla="*/ 2184935 h 8651758"/>
              <a:gd name="connsiteX6" fmla="*/ 6238886 w 6345202"/>
              <a:gd name="connsiteY6" fmla="*/ 4262972 h 8651758"/>
              <a:gd name="connsiteX7" fmla="*/ 6295962 w 6345202"/>
              <a:gd name="connsiteY7" fmla="*/ 7957029 h 8651758"/>
              <a:gd name="connsiteX8" fmla="*/ 5760677 w 6345202"/>
              <a:gd name="connsiteY8" fmla="*/ 8563434 h 8651758"/>
              <a:gd name="connsiteX9" fmla="*/ 3213976 w 6345202"/>
              <a:gd name="connsiteY9" fmla="*/ 8635467 h 8651758"/>
              <a:gd name="connsiteX10" fmla="*/ 505682 w 6345202"/>
              <a:gd name="connsiteY10" fmla="*/ 8502474 h 8651758"/>
              <a:gd name="connsiteX11" fmla="*/ 141731 w 6345202"/>
              <a:gd name="connsiteY11" fmla="*/ 7853582 h 8651758"/>
              <a:gd name="connsiteX12" fmla="*/ 129956 w 6345202"/>
              <a:gd name="connsiteY12" fmla="*/ 5454464 h 8651758"/>
              <a:gd name="connsiteX13" fmla="*/ 742 w 6345202"/>
              <a:gd name="connsiteY13" fmla="*/ 2252312 h 8651758"/>
              <a:gd name="connsiteX14" fmla="*/ 87237 w 6345202"/>
              <a:gd name="connsiteY14" fmla="*/ 422487 h 8651758"/>
              <a:gd name="connsiteX0" fmla="*/ 87237 w 6345202"/>
              <a:gd name="connsiteY0" fmla="*/ 422487 h 8651758"/>
              <a:gd name="connsiteX1" fmla="*/ 538404 w 6345202"/>
              <a:gd name="connsiteY1" fmla="*/ 3803 h 8651758"/>
              <a:gd name="connsiteX2" fmla="*/ 3119328 w 6345202"/>
              <a:gd name="connsiteY2" fmla="*/ 0 h 8651758"/>
              <a:gd name="connsiteX3" fmla="*/ 6014677 w 6345202"/>
              <a:gd name="connsiteY3" fmla="*/ 151362 h 8651758"/>
              <a:gd name="connsiteX4" fmla="*/ 6285802 w 6345202"/>
              <a:gd name="connsiteY4" fmla="*/ 422487 h 8651758"/>
              <a:gd name="connsiteX5" fmla="*/ 6343791 w 6345202"/>
              <a:gd name="connsiteY5" fmla="*/ 2184935 h 8651758"/>
              <a:gd name="connsiteX6" fmla="*/ 6238886 w 6345202"/>
              <a:gd name="connsiteY6" fmla="*/ 4262972 h 8651758"/>
              <a:gd name="connsiteX7" fmla="*/ 6295962 w 6345202"/>
              <a:gd name="connsiteY7" fmla="*/ 7957029 h 8651758"/>
              <a:gd name="connsiteX8" fmla="*/ 5760677 w 6345202"/>
              <a:gd name="connsiteY8" fmla="*/ 8563434 h 8651758"/>
              <a:gd name="connsiteX9" fmla="*/ 3213976 w 6345202"/>
              <a:gd name="connsiteY9" fmla="*/ 8635467 h 8651758"/>
              <a:gd name="connsiteX10" fmla="*/ 505682 w 6345202"/>
              <a:gd name="connsiteY10" fmla="*/ 8502474 h 8651758"/>
              <a:gd name="connsiteX11" fmla="*/ 141731 w 6345202"/>
              <a:gd name="connsiteY11" fmla="*/ 7853582 h 8651758"/>
              <a:gd name="connsiteX12" fmla="*/ 129956 w 6345202"/>
              <a:gd name="connsiteY12" fmla="*/ 5454464 h 8651758"/>
              <a:gd name="connsiteX13" fmla="*/ 742 w 6345202"/>
              <a:gd name="connsiteY13" fmla="*/ 2252312 h 8651758"/>
              <a:gd name="connsiteX14" fmla="*/ 87237 w 6345202"/>
              <a:gd name="connsiteY14" fmla="*/ 422487 h 8651758"/>
              <a:gd name="connsiteX0" fmla="*/ 87237 w 6345202"/>
              <a:gd name="connsiteY0" fmla="*/ 422487 h 8651758"/>
              <a:gd name="connsiteX1" fmla="*/ 538404 w 6345202"/>
              <a:gd name="connsiteY1" fmla="*/ 3803 h 8651758"/>
              <a:gd name="connsiteX2" fmla="*/ 3119328 w 6345202"/>
              <a:gd name="connsiteY2" fmla="*/ 0 h 8651758"/>
              <a:gd name="connsiteX3" fmla="*/ 6014677 w 6345202"/>
              <a:gd name="connsiteY3" fmla="*/ 151362 h 8651758"/>
              <a:gd name="connsiteX4" fmla="*/ 6285802 w 6345202"/>
              <a:gd name="connsiteY4" fmla="*/ 422487 h 8651758"/>
              <a:gd name="connsiteX5" fmla="*/ 6343791 w 6345202"/>
              <a:gd name="connsiteY5" fmla="*/ 2184935 h 8651758"/>
              <a:gd name="connsiteX6" fmla="*/ 6238886 w 6345202"/>
              <a:gd name="connsiteY6" fmla="*/ 4262972 h 8651758"/>
              <a:gd name="connsiteX7" fmla="*/ 6295962 w 6345202"/>
              <a:gd name="connsiteY7" fmla="*/ 7957029 h 8651758"/>
              <a:gd name="connsiteX8" fmla="*/ 5760677 w 6345202"/>
              <a:gd name="connsiteY8" fmla="*/ 8563434 h 8651758"/>
              <a:gd name="connsiteX9" fmla="*/ 3213976 w 6345202"/>
              <a:gd name="connsiteY9" fmla="*/ 8635467 h 8651758"/>
              <a:gd name="connsiteX10" fmla="*/ 505682 w 6345202"/>
              <a:gd name="connsiteY10" fmla="*/ 8502474 h 8651758"/>
              <a:gd name="connsiteX11" fmla="*/ 141731 w 6345202"/>
              <a:gd name="connsiteY11" fmla="*/ 7853582 h 8651758"/>
              <a:gd name="connsiteX12" fmla="*/ 129956 w 6345202"/>
              <a:gd name="connsiteY12" fmla="*/ 5454464 h 8651758"/>
              <a:gd name="connsiteX13" fmla="*/ 742 w 6345202"/>
              <a:gd name="connsiteY13" fmla="*/ 2252312 h 8651758"/>
              <a:gd name="connsiteX14" fmla="*/ 87237 w 6345202"/>
              <a:gd name="connsiteY14" fmla="*/ 422487 h 8651758"/>
              <a:gd name="connsiteX0" fmla="*/ 87237 w 6345202"/>
              <a:gd name="connsiteY0" fmla="*/ 426342 h 8655613"/>
              <a:gd name="connsiteX1" fmla="*/ 538404 w 6345202"/>
              <a:gd name="connsiteY1" fmla="*/ 7658 h 8655613"/>
              <a:gd name="connsiteX2" fmla="*/ 3119328 w 6345202"/>
              <a:gd name="connsiteY2" fmla="*/ 3855 h 8655613"/>
              <a:gd name="connsiteX3" fmla="*/ 6014677 w 6345202"/>
              <a:gd name="connsiteY3" fmla="*/ 155217 h 8655613"/>
              <a:gd name="connsiteX4" fmla="*/ 6285802 w 6345202"/>
              <a:gd name="connsiteY4" fmla="*/ 426342 h 8655613"/>
              <a:gd name="connsiteX5" fmla="*/ 6343791 w 6345202"/>
              <a:gd name="connsiteY5" fmla="*/ 2188790 h 8655613"/>
              <a:gd name="connsiteX6" fmla="*/ 6238886 w 6345202"/>
              <a:gd name="connsiteY6" fmla="*/ 4266827 h 8655613"/>
              <a:gd name="connsiteX7" fmla="*/ 6295962 w 6345202"/>
              <a:gd name="connsiteY7" fmla="*/ 7960884 h 8655613"/>
              <a:gd name="connsiteX8" fmla="*/ 5760677 w 6345202"/>
              <a:gd name="connsiteY8" fmla="*/ 8567289 h 8655613"/>
              <a:gd name="connsiteX9" fmla="*/ 3213976 w 6345202"/>
              <a:gd name="connsiteY9" fmla="*/ 8639322 h 8655613"/>
              <a:gd name="connsiteX10" fmla="*/ 505682 w 6345202"/>
              <a:gd name="connsiteY10" fmla="*/ 8506329 h 8655613"/>
              <a:gd name="connsiteX11" fmla="*/ 141731 w 6345202"/>
              <a:gd name="connsiteY11" fmla="*/ 7857437 h 8655613"/>
              <a:gd name="connsiteX12" fmla="*/ 129956 w 6345202"/>
              <a:gd name="connsiteY12" fmla="*/ 5458319 h 8655613"/>
              <a:gd name="connsiteX13" fmla="*/ 742 w 6345202"/>
              <a:gd name="connsiteY13" fmla="*/ 2256167 h 8655613"/>
              <a:gd name="connsiteX14" fmla="*/ 87237 w 6345202"/>
              <a:gd name="connsiteY14" fmla="*/ 426342 h 8655613"/>
              <a:gd name="connsiteX0" fmla="*/ 87237 w 6345202"/>
              <a:gd name="connsiteY0" fmla="*/ 426342 h 8655613"/>
              <a:gd name="connsiteX1" fmla="*/ 538404 w 6345202"/>
              <a:gd name="connsiteY1" fmla="*/ 7658 h 8655613"/>
              <a:gd name="connsiteX2" fmla="*/ 3119328 w 6345202"/>
              <a:gd name="connsiteY2" fmla="*/ 3855 h 8655613"/>
              <a:gd name="connsiteX3" fmla="*/ 6014677 w 6345202"/>
              <a:gd name="connsiteY3" fmla="*/ 155217 h 8655613"/>
              <a:gd name="connsiteX4" fmla="*/ 6285802 w 6345202"/>
              <a:gd name="connsiteY4" fmla="*/ 426342 h 8655613"/>
              <a:gd name="connsiteX5" fmla="*/ 6343791 w 6345202"/>
              <a:gd name="connsiteY5" fmla="*/ 2188790 h 8655613"/>
              <a:gd name="connsiteX6" fmla="*/ 6238886 w 6345202"/>
              <a:gd name="connsiteY6" fmla="*/ 4266827 h 8655613"/>
              <a:gd name="connsiteX7" fmla="*/ 6295962 w 6345202"/>
              <a:gd name="connsiteY7" fmla="*/ 7960884 h 8655613"/>
              <a:gd name="connsiteX8" fmla="*/ 5760677 w 6345202"/>
              <a:gd name="connsiteY8" fmla="*/ 8567289 h 8655613"/>
              <a:gd name="connsiteX9" fmla="*/ 3213976 w 6345202"/>
              <a:gd name="connsiteY9" fmla="*/ 8639322 h 8655613"/>
              <a:gd name="connsiteX10" fmla="*/ 505682 w 6345202"/>
              <a:gd name="connsiteY10" fmla="*/ 8506329 h 8655613"/>
              <a:gd name="connsiteX11" fmla="*/ 141731 w 6345202"/>
              <a:gd name="connsiteY11" fmla="*/ 7857437 h 8655613"/>
              <a:gd name="connsiteX12" fmla="*/ 129956 w 6345202"/>
              <a:gd name="connsiteY12" fmla="*/ 5458319 h 8655613"/>
              <a:gd name="connsiteX13" fmla="*/ 742 w 6345202"/>
              <a:gd name="connsiteY13" fmla="*/ 2256167 h 8655613"/>
              <a:gd name="connsiteX14" fmla="*/ 87237 w 6345202"/>
              <a:gd name="connsiteY14" fmla="*/ 426342 h 8655613"/>
              <a:gd name="connsiteX0" fmla="*/ 87237 w 6345202"/>
              <a:gd name="connsiteY0" fmla="*/ 426342 h 8655613"/>
              <a:gd name="connsiteX1" fmla="*/ 538404 w 6345202"/>
              <a:gd name="connsiteY1" fmla="*/ 7658 h 8655613"/>
              <a:gd name="connsiteX2" fmla="*/ 3119328 w 6345202"/>
              <a:gd name="connsiteY2" fmla="*/ 3855 h 8655613"/>
              <a:gd name="connsiteX3" fmla="*/ 6014677 w 6345202"/>
              <a:gd name="connsiteY3" fmla="*/ 155217 h 8655613"/>
              <a:gd name="connsiteX4" fmla="*/ 6285802 w 6345202"/>
              <a:gd name="connsiteY4" fmla="*/ 426342 h 8655613"/>
              <a:gd name="connsiteX5" fmla="*/ 6343791 w 6345202"/>
              <a:gd name="connsiteY5" fmla="*/ 2188790 h 8655613"/>
              <a:gd name="connsiteX6" fmla="*/ 6238886 w 6345202"/>
              <a:gd name="connsiteY6" fmla="*/ 4266827 h 8655613"/>
              <a:gd name="connsiteX7" fmla="*/ 6295962 w 6345202"/>
              <a:gd name="connsiteY7" fmla="*/ 7960884 h 8655613"/>
              <a:gd name="connsiteX8" fmla="*/ 5760677 w 6345202"/>
              <a:gd name="connsiteY8" fmla="*/ 8567289 h 8655613"/>
              <a:gd name="connsiteX9" fmla="*/ 3213976 w 6345202"/>
              <a:gd name="connsiteY9" fmla="*/ 8639322 h 8655613"/>
              <a:gd name="connsiteX10" fmla="*/ 505682 w 6345202"/>
              <a:gd name="connsiteY10" fmla="*/ 8506329 h 8655613"/>
              <a:gd name="connsiteX11" fmla="*/ 141731 w 6345202"/>
              <a:gd name="connsiteY11" fmla="*/ 7857437 h 8655613"/>
              <a:gd name="connsiteX12" fmla="*/ 129956 w 6345202"/>
              <a:gd name="connsiteY12" fmla="*/ 5458319 h 8655613"/>
              <a:gd name="connsiteX13" fmla="*/ 742 w 6345202"/>
              <a:gd name="connsiteY13" fmla="*/ 2256167 h 8655613"/>
              <a:gd name="connsiteX14" fmla="*/ 87237 w 6345202"/>
              <a:gd name="connsiteY14" fmla="*/ 426342 h 8655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6345202" h="8655613">
                <a:moveTo>
                  <a:pt x="87237" y="426342"/>
                </a:moveTo>
                <a:cubicBezTo>
                  <a:pt x="155824" y="120365"/>
                  <a:pt x="388666" y="7658"/>
                  <a:pt x="538404" y="7658"/>
                </a:cubicBezTo>
                <a:cubicBezTo>
                  <a:pt x="1458726" y="93190"/>
                  <a:pt x="2259020" y="5123"/>
                  <a:pt x="3119328" y="3855"/>
                </a:cubicBezTo>
                <a:cubicBezTo>
                  <a:pt x="4075871" y="-23811"/>
                  <a:pt x="5049561" y="104763"/>
                  <a:pt x="6014677" y="155217"/>
                </a:cubicBezTo>
                <a:cubicBezTo>
                  <a:pt x="6164415" y="155217"/>
                  <a:pt x="6285802" y="276604"/>
                  <a:pt x="6285802" y="426342"/>
                </a:cubicBezTo>
                <a:cubicBezTo>
                  <a:pt x="6326216" y="765271"/>
                  <a:pt x="6351610" y="1548709"/>
                  <a:pt x="6343791" y="2188790"/>
                </a:cubicBezTo>
                <a:cubicBezTo>
                  <a:pt x="6335972" y="2828871"/>
                  <a:pt x="6328672" y="3266310"/>
                  <a:pt x="6238886" y="4266827"/>
                </a:cubicBezTo>
                <a:cubicBezTo>
                  <a:pt x="6240362" y="5594699"/>
                  <a:pt x="6294486" y="6633012"/>
                  <a:pt x="6295962" y="7960884"/>
                </a:cubicBezTo>
                <a:cubicBezTo>
                  <a:pt x="6306122" y="8339222"/>
                  <a:pt x="6225375" y="8613009"/>
                  <a:pt x="5760677" y="8567289"/>
                </a:cubicBezTo>
                <a:lnTo>
                  <a:pt x="3213976" y="8639322"/>
                </a:lnTo>
                <a:cubicBezTo>
                  <a:pt x="2429745" y="8706751"/>
                  <a:pt x="1289913" y="8545580"/>
                  <a:pt x="505682" y="8506329"/>
                </a:cubicBezTo>
                <a:cubicBezTo>
                  <a:pt x="81624" y="8521569"/>
                  <a:pt x="141731" y="8007175"/>
                  <a:pt x="141731" y="7857437"/>
                </a:cubicBezTo>
                <a:cubicBezTo>
                  <a:pt x="137498" y="6769710"/>
                  <a:pt x="134189" y="6546046"/>
                  <a:pt x="129956" y="5458319"/>
                </a:cubicBezTo>
                <a:cubicBezTo>
                  <a:pt x="117687" y="4500711"/>
                  <a:pt x="7862" y="3094830"/>
                  <a:pt x="742" y="2256167"/>
                </a:cubicBezTo>
                <a:cubicBezTo>
                  <a:pt x="-6378" y="1417504"/>
                  <a:pt x="38863" y="752437"/>
                  <a:pt x="87237" y="426342"/>
                </a:cubicBezTo>
                <a:close/>
              </a:path>
            </a:pathLst>
          </a:custGeom>
          <a:solidFill>
            <a:schemeClr val="bg1"/>
          </a:solidFill>
          <a:ln w="19050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266E8C3F-74A2-44E8-932C-2414BA2EBCE5}"/>
              </a:ext>
            </a:extLst>
          </p:cNvPr>
          <p:cNvSpPr txBox="1"/>
          <p:nvPr/>
        </p:nvSpPr>
        <p:spPr>
          <a:xfrm>
            <a:off x="2809653" y="1678531"/>
            <a:ext cx="2805576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    초등학교      학년     반        번  이름</a:t>
            </a:r>
            <a:r>
              <a:rPr lang="en-US" altLang="ko-KR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:</a:t>
            </a:r>
            <a:endParaRPr lang="ko-KR" altLang="en-US" sz="1300" dirty="0">
              <a:solidFill>
                <a:schemeClr val="tx1">
                  <a:lumMod val="65000"/>
                  <a:lumOff val="35000"/>
                </a:schemeClr>
              </a:solidFill>
              <a:latin typeface="이사만루체 Light" panose="00000300000000000000" pitchFamily="2" charset="-127"/>
              <a:ea typeface="이사만루체 Light" panose="00000300000000000000" pitchFamily="2" charset="-127"/>
            </a:endParaRPr>
          </a:p>
        </p:txBody>
      </p:sp>
      <p:cxnSp>
        <p:nvCxnSpPr>
          <p:cNvPr id="25" name="직선 연결선 24">
            <a:extLst>
              <a:ext uri="{FF2B5EF4-FFF2-40B4-BE49-F238E27FC236}">
                <a16:creationId xmlns:a16="http://schemas.microsoft.com/office/drawing/2014/main" id="{6941F243-2AE1-4E33-9B91-42C2AB29D53D}"/>
              </a:ext>
            </a:extLst>
          </p:cNvPr>
          <p:cNvCxnSpPr>
            <a:cxnSpLocks/>
          </p:cNvCxnSpPr>
          <p:nvPr/>
        </p:nvCxnSpPr>
        <p:spPr>
          <a:xfrm flipV="1">
            <a:off x="517268" y="1626564"/>
            <a:ext cx="5815690" cy="11645"/>
          </a:xfrm>
          <a:prstGeom prst="line">
            <a:avLst/>
          </a:prstGeom>
          <a:ln w="19050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>
            <a:extLst>
              <a:ext uri="{FF2B5EF4-FFF2-40B4-BE49-F238E27FC236}">
                <a16:creationId xmlns:a16="http://schemas.microsoft.com/office/drawing/2014/main" id="{773C1788-0F0D-459B-9E02-997AB04C148E}"/>
              </a:ext>
            </a:extLst>
          </p:cNvPr>
          <p:cNvSpPr txBox="1"/>
          <p:nvPr/>
        </p:nvSpPr>
        <p:spPr>
          <a:xfrm>
            <a:off x="477074" y="1282633"/>
            <a:ext cx="102303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이사만루체 Bold" panose="00000800000000000000" pitchFamily="2" charset="-127"/>
                <a:ea typeface="이사만루체 Bold" panose="00000800000000000000" pitchFamily="2" charset="-127"/>
              </a:rPr>
              <a:t>배움 문제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272CE2DA-D30B-495D-9391-B3334853FCD9}"/>
              </a:ext>
            </a:extLst>
          </p:cNvPr>
          <p:cNvSpPr txBox="1"/>
          <p:nvPr/>
        </p:nvSpPr>
        <p:spPr>
          <a:xfrm>
            <a:off x="925389" y="2094603"/>
            <a:ext cx="49269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1. </a:t>
            </a:r>
            <a:r>
              <a:rPr lang="ko-KR" altLang="en-US" dirty="0"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좋아하는 것과 잘하는 것을 손에 표시해 봅시다</a:t>
            </a:r>
            <a:r>
              <a:rPr lang="en-US" altLang="ko-KR" dirty="0"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.</a:t>
            </a:r>
            <a:endParaRPr lang="ko-KR" altLang="en-US" dirty="0">
              <a:latin typeface="이사만루체 Light" panose="00000300000000000000" pitchFamily="2" charset="-127"/>
              <a:ea typeface="이사만루체 Light" panose="00000300000000000000" pitchFamily="2" charset="-127"/>
            </a:endParaRPr>
          </a:p>
        </p:txBody>
      </p:sp>
      <p:pic>
        <p:nvPicPr>
          <p:cNvPr id="38" name="그림 37">
            <a:extLst>
              <a:ext uri="{FF2B5EF4-FFF2-40B4-BE49-F238E27FC236}">
                <a16:creationId xmlns:a16="http://schemas.microsoft.com/office/drawing/2014/main" id="{570B4FF6-EAFC-40CC-8AAE-C188D8F5B34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2593" y="1862733"/>
            <a:ext cx="470893" cy="602743"/>
          </a:xfrm>
          <a:prstGeom prst="rect">
            <a:avLst/>
          </a:prstGeom>
        </p:spPr>
      </p:pic>
      <p:sp>
        <p:nvSpPr>
          <p:cNvPr id="42" name="직사각형 41">
            <a:extLst>
              <a:ext uri="{FF2B5EF4-FFF2-40B4-BE49-F238E27FC236}">
                <a16:creationId xmlns:a16="http://schemas.microsoft.com/office/drawing/2014/main" id="{F09B0CDC-D573-4A5C-8EF0-CF085D3E9730}"/>
              </a:ext>
            </a:extLst>
          </p:cNvPr>
          <p:cNvSpPr/>
          <p:nvPr/>
        </p:nvSpPr>
        <p:spPr>
          <a:xfrm>
            <a:off x="429683" y="2592891"/>
            <a:ext cx="5914844" cy="1062810"/>
          </a:xfrm>
          <a:custGeom>
            <a:avLst/>
            <a:gdLst>
              <a:gd name="connsiteX0" fmla="*/ 0 w 5914844"/>
              <a:gd name="connsiteY0" fmla="*/ 0 h 1062810"/>
              <a:gd name="connsiteX1" fmla="*/ 657205 w 5914844"/>
              <a:gd name="connsiteY1" fmla="*/ 0 h 1062810"/>
              <a:gd name="connsiteX2" fmla="*/ 1314410 w 5914844"/>
              <a:gd name="connsiteY2" fmla="*/ 0 h 1062810"/>
              <a:gd name="connsiteX3" fmla="*/ 1794169 w 5914844"/>
              <a:gd name="connsiteY3" fmla="*/ 0 h 1062810"/>
              <a:gd name="connsiteX4" fmla="*/ 2273929 w 5914844"/>
              <a:gd name="connsiteY4" fmla="*/ 0 h 1062810"/>
              <a:gd name="connsiteX5" fmla="*/ 2990282 w 5914844"/>
              <a:gd name="connsiteY5" fmla="*/ 0 h 1062810"/>
              <a:gd name="connsiteX6" fmla="*/ 3706636 w 5914844"/>
              <a:gd name="connsiteY6" fmla="*/ 0 h 1062810"/>
              <a:gd name="connsiteX7" fmla="*/ 4186395 w 5914844"/>
              <a:gd name="connsiteY7" fmla="*/ 0 h 1062810"/>
              <a:gd name="connsiteX8" fmla="*/ 4902748 w 5914844"/>
              <a:gd name="connsiteY8" fmla="*/ 0 h 1062810"/>
              <a:gd name="connsiteX9" fmla="*/ 5914844 w 5914844"/>
              <a:gd name="connsiteY9" fmla="*/ 0 h 1062810"/>
              <a:gd name="connsiteX10" fmla="*/ 5914844 w 5914844"/>
              <a:gd name="connsiteY10" fmla="*/ 542033 h 1062810"/>
              <a:gd name="connsiteX11" fmla="*/ 5914844 w 5914844"/>
              <a:gd name="connsiteY11" fmla="*/ 1062810 h 1062810"/>
              <a:gd name="connsiteX12" fmla="*/ 5435084 w 5914844"/>
              <a:gd name="connsiteY12" fmla="*/ 1062810 h 1062810"/>
              <a:gd name="connsiteX13" fmla="*/ 4837028 w 5914844"/>
              <a:gd name="connsiteY13" fmla="*/ 1062810 h 1062810"/>
              <a:gd name="connsiteX14" fmla="*/ 4061526 w 5914844"/>
              <a:gd name="connsiteY14" fmla="*/ 1062810 h 1062810"/>
              <a:gd name="connsiteX15" fmla="*/ 3404321 w 5914844"/>
              <a:gd name="connsiteY15" fmla="*/ 1062810 h 1062810"/>
              <a:gd name="connsiteX16" fmla="*/ 2865413 w 5914844"/>
              <a:gd name="connsiteY16" fmla="*/ 1062810 h 1062810"/>
              <a:gd name="connsiteX17" fmla="*/ 2326505 w 5914844"/>
              <a:gd name="connsiteY17" fmla="*/ 1062810 h 1062810"/>
              <a:gd name="connsiteX18" fmla="*/ 1728449 w 5914844"/>
              <a:gd name="connsiteY18" fmla="*/ 1062810 h 1062810"/>
              <a:gd name="connsiteX19" fmla="*/ 1248689 w 5914844"/>
              <a:gd name="connsiteY19" fmla="*/ 1062810 h 1062810"/>
              <a:gd name="connsiteX20" fmla="*/ 768930 w 5914844"/>
              <a:gd name="connsiteY20" fmla="*/ 1062810 h 1062810"/>
              <a:gd name="connsiteX21" fmla="*/ 0 w 5914844"/>
              <a:gd name="connsiteY21" fmla="*/ 1062810 h 1062810"/>
              <a:gd name="connsiteX22" fmla="*/ 0 w 5914844"/>
              <a:gd name="connsiteY22" fmla="*/ 542033 h 1062810"/>
              <a:gd name="connsiteX23" fmla="*/ 0 w 5914844"/>
              <a:gd name="connsiteY23" fmla="*/ 0 h 1062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5914844" h="1062810" fill="none" extrusionOk="0">
                <a:moveTo>
                  <a:pt x="0" y="0"/>
                </a:moveTo>
                <a:cubicBezTo>
                  <a:pt x="255296" y="28262"/>
                  <a:pt x="434043" y="-9813"/>
                  <a:pt x="657205" y="0"/>
                </a:cubicBezTo>
                <a:cubicBezTo>
                  <a:pt x="880368" y="9813"/>
                  <a:pt x="999392" y="-23174"/>
                  <a:pt x="1314410" y="0"/>
                </a:cubicBezTo>
                <a:cubicBezTo>
                  <a:pt x="1629429" y="23174"/>
                  <a:pt x="1633896" y="19201"/>
                  <a:pt x="1794169" y="0"/>
                </a:cubicBezTo>
                <a:cubicBezTo>
                  <a:pt x="1954442" y="-19201"/>
                  <a:pt x="2071969" y="-18258"/>
                  <a:pt x="2273929" y="0"/>
                </a:cubicBezTo>
                <a:cubicBezTo>
                  <a:pt x="2475889" y="18258"/>
                  <a:pt x="2695655" y="-24368"/>
                  <a:pt x="2990282" y="0"/>
                </a:cubicBezTo>
                <a:cubicBezTo>
                  <a:pt x="3284909" y="24368"/>
                  <a:pt x="3389737" y="30476"/>
                  <a:pt x="3706636" y="0"/>
                </a:cubicBezTo>
                <a:cubicBezTo>
                  <a:pt x="4023535" y="-30476"/>
                  <a:pt x="4026400" y="8824"/>
                  <a:pt x="4186395" y="0"/>
                </a:cubicBezTo>
                <a:cubicBezTo>
                  <a:pt x="4346390" y="-8824"/>
                  <a:pt x="4749112" y="-24868"/>
                  <a:pt x="4902748" y="0"/>
                </a:cubicBezTo>
                <a:cubicBezTo>
                  <a:pt x="5056384" y="24868"/>
                  <a:pt x="5568437" y="-29325"/>
                  <a:pt x="5914844" y="0"/>
                </a:cubicBezTo>
                <a:cubicBezTo>
                  <a:pt x="5937273" y="126508"/>
                  <a:pt x="5930299" y="403761"/>
                  <a:pt x="5914844" y="542033"/>
                </a:cubicBezTo>
                <a:cubicBezTo>
                  <a:pt x="5899389" y="680305"/>
                  <a:pt x="5936020" y="937174"/>
                  <a:pt x="5914844" y="1062810"/>
                </a:cubicBezTo>
                <a:cubicBezTo>
                  <a:pt x="5760740" y="1040897"/>
                  <a:pt x="5575739" y="1081044"/>
                  <a:pt x="5435084" y="1062810"/>
                </a:cubicBezTo>
                <a:cubicBezTo>
                  <a:pt x="5294429" y="1044576"/>
                  <a:pt x="5037955" y="1085363"/>
                  <a:pt x="4837028" y="1062810"/>
                </a:cubicBezTo>
                <a:cubicBezTo>
                  <a:pt x="4636101" y="1040257"/>
                  <a:pt x="4373560" y="1095988"/>
                  <a:pt x="4061526" y="1062810"/>
                </a:cubicBezTo>
                <a:cubicBezTo>
                  <a:pt x="3749492" y="1029632"/>
                  <a:pt x="3676369" y="1071308"/>
                  <a:pt x="3404321" y="1062810"/>
                </a:cubicBezTo>
                <a:cubicBezTo>
                  <a:pt x="3132273" y="1054312"/>
                  <a:pt x="3023841" y="1086028"/>
                  <a:pt x="2865413" y="1062810"/>
                </a:cubicBezTo>
                <a:cubicBezTo>
                  <a:pt x="2706985" y="1039592"/>
                  <a:pt x="2535394" y="1071825"/>
                  <a:pt x="2326505" y="1062810"/>
                </a:cubicBezTo>
                <a:cubicBezTo>
                  <a:pt x="2117616" y="1053795"/>
                  <a:pt x="2004140" y="1053137"/>
                  <a:pt x="1728449" y="1062810"/>
                </a:cubicBezTo>
                <a:cubicBezTo>
                  <a:pt x="1452758" y="1072483"/>
                  <a:pt x="1392949" y="1052414"/>
                  <a:pt x="1248689" y="1062810"/>
                </a:cubicBezTo>
                <a:cubicBezTo>
                  <a:pt x="1104429" y="1073206"/>
                  <a:pt x="958497" y="1069069"/>
                  <a:pt x="768930" y="1062810"/>
                </a:cubicBezTo>
                <a:cubicBezTo>
                  <a:pt x="579363" y="1056551"/>
                  <a:pt x="159926" y="1085743"/>
                  <a:pt x="0" y="1062810"/>
                </a:cubicBezTo>
                <a:cubicBezTo>
                  <a:pt x="-24038" y="947494"/>
                  <a:pt x="-4157" y="781541"/>
                  <a:pt x="0" y="542033"/>
                </a:cubicBezTo>
                <a:cubicBezTo>
                  <a:pt x="4157" y="302525"/>
                  <a:pt x="899" y="201341"/>
                  <a:pt x="0" y="0"/>
                </a:cubicBezTo>
                <a:close/>
              </a:path>
              <a:path w="5914844" h="1062810" stroke="0" extrusionOk="0">
                <a:moveTo>
                  <a:pt x="0" y="0"/>
                </a:moveTo>
                <a:cubicBezTo>
                  <a:pt x="241409" y="8186"/>
                  <a:pt x="454401" y="-26591"/>
                  <a:pt x="657205" y="0"/>
                </a:cubicBezTo>
                <a:cubicBezTo>
                  <a:pt x="860010" y="26591"/>
                  <a:pt x="1115592" y="-33202"/>
                  <a:pt x="1432707" y="0"/>
                </a:cubicBezTo>
                <a:cubicBezTo>
                  <a:pt x="1749822" y="33202"/>
                  <a:pt x="1906584" y="-30718"/>
                  <a:pt x="2149060" y="0"/>
                </a:cubicBezTo>
                <a:cubicBezTo>
                  <a:pt x="2391536" y="30718"/>
                  <a:pt x="2543066" y="-13493"/>
                  <a:pt x="2865413" y="0"/>
                </a:cubicBezTo>
                <a:cubicBezTo>
                  <a:pt x="3187760" y="13493"/>
                  <a:pt x="3225901" y="-22350"/>
                  <a:pt x="3345173" y="0"/>
                </a:cubicBezTo>
                <a:cubicBezTo>
                  <a:pt x="3464445" y="22350"/>
                  <a:pt x="3618221" y="21357"/>
                  <a:pt x="3884081" y="0"/>
                </a:cubicBezTo>
                <a:cubicBezTo>
                  <a:pt x="4149941" y="-21357"/>
                  <a:pt x="4404204" y="507"/>
                  <a:pt x="4600434" y="0"/>
                </a:cubicBezTo>
                <a:cubicBezTo>
                  <a:pt x="4796664" y="-507"/>
                  <a:pt x="4931919" y="-8158"/>
                  <a:pt x="5198491" y="0"/>
                </a:cubicBezTo>
                <a:cubicBezTo>
                  <a:pt x="5465063" y="8158"/>
                  <a:pt x="5669332" y="34885"/>
                  <a:pt x="5914844" y="0"/>
                </a:cubicBezTo>
                <a:cubicBezTo>
                  <a:pt x="5909429" y="189530"/>
                  <a:pt x="5908174" y="378933"/>
                  <a:pt x="5914844" y="531405"/>
                </a:cubicBezTo>
                <a:cubicBezTo>
                  <a:pt x="5921514" y="683878"/>
                  <a:pt x="5910193" y="848654"/>
                  <a:pt x="5914844" y="1062810"/>
                </a:cubicBezTo>
                <a:cubicBezTo>
                  <a:pt x="5681149" y="1083502"/>
                  <a:pt x="5447262" y="1080629"/>
                  <a:pt x="5316788" y="1062810"/>
                </a:cubicBezTo>
                <a:cubicBezTo>
                  <a:pt x="5186314" y="1044991"/>
                  <a:pt x="4749878" y="1081202"/>
                  <a:pt x="4600434" y="1062810"/>
                </a:cubicBezTo>
                <a:cubicBezTo>
                  <a:pt x="4450990" y="1044418"/>
                  <a:pt x="4175936" y="1092837"/>
                  <a:pt x="3943229" y="1062810"/>
                </a:cubicBezTo>
                <a:cubicBezTo>
                  <a:pt x="3710522" y="1032783"/>
                  <a:pt x="3597131" y="1043926"/>
                  <a:pt x="3463470" y="1062810"/>
                </a:cubicBezTo>
                <a:cubicBezTo>
                  <a:pt x="3329809" y="1081694"/>
                  <a:pt x="3138071" y="1058223"/>
                  <a:pt x="2983710" y="1062810"/>
                </a:cubicBezTo>
                <a:cubicBezTo>
                  <a:pt x="2829349" y="1067397"/>
                  <a:pt x="2600508" y="1046606"/>
                  <a:pt x="2503951" y="1062810"/>
                </a:cubicBezTo>
                <a:cubicBezTo>
                  <a:pt x="2407394" y="1079014"/>
                  <a:pt x="2211097" y="1056044"/>
                  <a:pt x="2024191" y="1062810"/>
                </a:cubicBezTo>
                <a:cubicBezTo>
                  <a:pt x="1837285" y="1069576"/>
                  <a:pt x="1605950" y="1052707"/>
                  <a:pt x="1485283" y="1062810"/>
                </a:cubicBezTo>
                <a:cubicBezTo>
                  <a:pt x="1364616" y="1072913"/>
                  <a:pt x="1052366" y="1052864"/>
                  <a:pt x="887227" y="1062810"/>
                </a:cubicBezTo>
                <a:cubicBezTo>
                  <a:pt x="722088" y="1072756"/>
                  <a:pt x="247668" y="1084751"/>
                  <a:pt x="0" y="1062810"/>
                </a:cubicBezTo>
                <a:cubicBezTo>
                  <a:pt x="-1613" y="929964"/>
                  <a:pt x="1376" y="805224"/>
                  <a:pt x="0" y="563289"/>
                </a:cubicBezTo>
                <a:cubicBezTo>
                  <a:pt x="-1376" y="321354"/>
                  <a:pt x="6856" y="222242"/>
                  <a:pt x="0" y="0"/>
                </a:cubicBezTo>
                <a:close/>
              </a:path>
            </a:pathLst>
          </a:custGeom>
          <a:solidFill>
            <a:schemeClr val="bg1"/>
          </a:solidFill>
          <a:ln w="19050">
            <a:solidFill>
              <a:schemeClr val="tx1"/>
            </a:solidFill>
            <a:extLst>
              <a:ext uri="{C807C97D-BFC1-408E-A445-0C87EB9F89A2}">
                <ask:lineSketchStyleProps xmlns:ask="http://schemas.microsoft.com/office/drawing/2018/sketchyshapes" sd="52087153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621BAFED-59EF-4E63-8322-BA62D4BA9432}"/>
              </a:ext>
            </a:extLst>
          </p:cNvPr>
          <p:cNvSpPr txBox="1"/>
          <p:nvPr/>
        </p:nvSpPr>
        <p:spPr>
          <a:xfrm>
            <a:off x="464707" y="2929133"/>
            <a:ext cx="575829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1. </a:t>
            </a:r>
            <a:r>
              <a:rPr lang="ko-KR" altLang="en-US" sz="1200" b="1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손가락</a:t>
            </a:r>
            <a:r>
              <a:rPr lang="ko-KR" altLang="en-US" sz="120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에는 내가 좋아하는 것과 잘하는 것을 </a:t>
            </a:r>
            <a:r>
              <a:rPr lang="ko-KR" altLang="en-US" sz="1200" b="1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다른 친구가</a:t>
            </a:r>
            <a:r>
              <a:rPr lang="en-US" altLang="ko-KR" sz="1200" b="1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 </a:t>
            </a:r>
            <a:r>
              <a:rPr lang="ko-KR" altLang="en-US" sz="120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생각해 적습니다</a:t>
            </a:r>
            <a:r>
              <a:rPr lang="en-US" altLang="ko-KR" sz="120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.</a:t>
            </a:r>
          </a:p>
          <a:p>
            <a:r>
              <a:rPr lang="en-US" altLang="ko-KR" sz="120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2. </a:t>
            </a:r>
            <a:r>
              <a:rPr lang="ko-KR" altLang="en-US" sz="120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모둠 친구들끼리 돌아가며 친구의 손가락을 채워 줍니다</a:t>
            </a:r>
            <a:r>
              <a:rPr lang="en-US" altLang="ko-KR" sz="120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.</a:t>
            </a:r>
            <a:endParaRPr lang="ko-KR" altLang="en-US" sz="1200" dirty="0">
              <a:latin typeface="에스코어 드림 2 ExtraLight" panose="020B0203030302020204" pitchFamily="34" charset="-127"/>
              <a:ea typeface="에스코어 드림 2 ExtraLight" panose="020B0203030302020204" pitchFamily="34" charset="-127"/>
            </a:endParaRPr>
          </a:p>
          <a:p>
            <a:r>
              <a:rPr lang="en-US" altLang="ko-KR" sz="1200" b="1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3. </a:t>
            </a:r>
            <a:r>
              <a:rPr lang="ko-KR" altLang="en-US" sz="1200" b="1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손바닥</a:t>
            </a:r>
            <a:r>
              <a:rPr lang="ko-KR" altLang="en-US" sz="120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에는 </a:t>
            </a:r>
            <a:r>
              <a:rPr lang="ko-KR" altLang="en-US" sz="1200" b="1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자신</a:t>
            </a:r>
            <a:r>
              <a:rPr lang="ko-KR" altLang="en-US" sz="120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이 생각하는 좋아하는 것과 잘하는 것을 적습니다</a:t>
            </a:r>
            <a:r>
              <a:rPr lang="en-US" altLang="ko-KR" sz="120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.</a:t>
            </a:r>
            <a:endParaRPr lang="ko-KR" altLang="en-US" sz="1200" dirty="0">
              <a:latin typeface="에스코어 드림 2 ExtraLight" panose="020B0203030302020204" pitchFamily="34" charset="-127"/>
              <a:ea typeface="에스코어 드림 2 ExtraLight" panose="020B0203030302020204" pitchFamily="34" charset="-127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F281FA95-319C-4DC3-BDE0-61B25907B108}"/>
              </a:ext>
            </a:extLst>
          </p:cNvPr>
          <p:cNvSpPr txBox="1"/>
          <p:nvPr/>
        </p:nvSpPr>
        <p:spPr>
          <a:xfrm>
            <a:off x="452780" y="2646995"/>
            <a:ext cx="116336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&lt; </a:t>
            </a:r>
            <a:r>
              <a:rPr lang="ko-KR" altLang="en-US" sz="1400" dirty="0"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활동 방법 </a:t>
            </a:r>
            <a:r>
              <a:rPr lang="en-US" altLang="ko-KR" sz="1400" dirty="0"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&gt;</a:t>
            </a:r>
            <a:endParaRPr lang="ko-KR" altLang="en-US" sz="1400" dirty="0">
              <a:latin typeface="이사만루체 Light" panose="00000300000000000000" pitchFamily="2" charset="-127"/>
              <a:ea typeface="이사만루체 Light" panose="00000300000000000000" pitchFamily="2" charset="-127"/>
            </a:endParaRPr>
          </a:p>
        </p:txBody>
      </p:sp>
      <p:pic>
        <p:nvPicPr>
          <p:cNvPr id="18" name="Picture 2" descr="Hello">
            <a:extLst>
              <a:ext uri="{FF2B5EF4-FFF2-40B4-BE49-F238E27FC236}">
                <a16:creationId xmlns:a16="http://schemas.microsoft.com/office/drawing/2014/main" id="{536D8573-02D8-41A6-B525-5D5DDF25B3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194" y="4013158"/>
            <a:ext cx="5297611" cy="52976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그림 18">
            <a:extLst>
              <a:ext uri="{FF2B5EF4-FFF2-40B4-BE49-F238E27FC236}">
                <a16:creationId xmlns:a16="http://schemas.microsoft.com/office/drawing/2014/main" id="{14E766AE-8D1A-4A9D-A3C5-C6DA2502C758}"/>
              </a:ext>
            </a:extLst>
          </p:cNvPr>
          <p:cNvPicPr>
            <a:picLocks noChangeAspect="1"/>
          </p:cNvPicPr>
          <p:nvPr/>
        </p:nvPicPr>
        <p:blipFill>
          <a:blip r:embed="rId5">
            <a:biLevel thresh="50000"/>
          </a:blip>
          <a:stretch>
            <a:fillRect/>
          </a:stretch>
        </p:blipFill>
        <p:spPr>
          <a:xfrm>
            <a:off x="472593" y="1859923"/>
            <a:ext cx="470893" cy="602743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38FD6D8E-A712-4E26-839D-7B4834C69BD7}"/>
              </a:ext>
            </a:extLst>
          </p:cNvPr>
          <p:cNvSpPr txBox="1"/>
          <p:nvPr/>
        </p:nvSpPr>
        <p:spPr>
          <a:xfrm>
            <a:off x="1360279" y="1308330"/>
            <a:ext cx="51960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40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장래 희망의 뜻을 알고</a:t>
            </a:r>
            <a:r>
              <a:rPr lang="en-US" altLang="ko-KR" sz="140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, </a:t>
            </a:r>
            <a:r>
              <a:rPr lang="ko-KR" altLang="en-US" sz="1400" b="1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좋아하는 것</a:t>
            </a:r>
            <a:r>
              <a:rPr lang="ko-KR" altLang="en-US" sz="140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과 </a:t>
            </a:r>
            <a:r>
              <a:rPr lang="ko-KR" altLang="en-US" sz="1400" b="1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잘하는 것</a:t>
            </a:r>
            <a:r>
              <a:rPr lang="ko-KR" altLang="en-US" sz="140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을 찾아봅시다</a:t>
            </a:r>
            <a:r>
              <a:rPr lang="en-US" altLang="ko-KR" sz="140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.</a:t>
            </a:r>
            <a:endParaRPr lang="ko-KR" altLang="en-US" sz="1400" dirty="0">
              <a:latin typeface="에스코어 드림 2 ExtraLight" panose="020B0203030302020204" pitchFamily="34" charset="-127"/>
              <a:ea typeface="에스코어 드림 2 ExtraLight" panose="020B0203030302020204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04826417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205</TotalTime>
  <Words>233</Words>
  <Application>Microsoft Office PowerPoint</Application>
  <PresentationFormat>A4 용지(210x297mm)</PresentationFormat>
  <Paragraphs>28</Paragraphs>
  <Slides>3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10" baseType="lpstr">
      <vt:lpstr>에스코어 드림 2 ExtraLight</vt:lpstr>
      <vt:lpstr>이사만루체 Bold</vt:lpstr>
      <vt:lpstr>이사만루체 Light</vt:lpstr>
      <vt:lpstr>Calibri Light</vt:lpstr>
      <vt:lpstr>Calibri</vt:lpstr>
      <vt:lpstr>Arial</vt:lpstr>
      <vt:lpstr>Office 테마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이지연</dc:creator>
  <cp:lastModifiedBy>주현선</cp:lastModifiedBy>
  <cp:revision>25</cp:revision>
  <dcterms:created xsi:type="dcterms:W3CDTF">2021-08-08T07:27:01Z</dcterms:created>
  <dcterms:modified xsi:type="dcterms:W3CDTF">2021-09-02T04:23:44Z</dcterms:modified>
</cp:coreProperties>
</file>